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2" r:id="rId6"/>
    <p:sldId id="273" r:id="rId7"/>
    <p:sldId id="281" r:id="rId8"/>
    <p:sldId id="280" r:id="rId9"/>
    <p:sldId id="275" r:id="rId10"/>
    <p:sldId id="258" r:id="rId11"/>
    <p:sldId id="283" r:id="rId12"/>
    <p:sldId id="276" r:id="rId13"/>
    <p:sldId id="274" r:id="rId14"/>
    <p:sldId id="285" r:id="rId15"/>
    <p:sldId id="286" r:id="rId16"/>
    <p:sldId id="277" r:id="rId17"/>
    <p:sldId id="278" r:id="rId18"/>
    <p:sldId id="282" r:id="rId19"/>
    <p:sldId id="268" r:id="rId20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94645" autoAdjust="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outlineViewPr>
    <p:cViewPr>
      <p:scale>
        <a:sx n="33" d="100"/>
        <a:sy n="33" d="100"/>
      </p:scale>
      <p:origin x="0" y="-7421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6" d="100"/>
          <a:sy n="106" d="100"/>
        </p:scale>
        <p:origin x="4134" y="1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custSel modSld modMainMaster">
      <pc:chgData name="Fake Test User" userId="SID-0" providerId="Test" clId="FakeClientId" dt="2024-05-22T06:52:10.770" v="116" actId="478"/>
      <pc:docMkLst>
        <pc:docMk/>
      </pc:docMkLst>
      <pc:sldChg chg="modSp mod">
        <pc:chgData name="Fake Test User" userId="SID-0" providerId="Test" clId="FakeClientId" dt="2024-05-22T02:01:11.521" v="82" actId="2711"/>
        <pc:sldMkLst>
          <pc:docMk/>
          <pc:sldMk cId="2259308896" sldId="256"/>
        </pc:sldMkLst>
        <pc:spChg chg="mod">
          <ac:chgData name="Fake Test User" userId="SID-0" providerId="Test" clId="FakeClientId" dt="2024-05-22T02:01:11.521" v="82" actId="2711"/>
          <ac:spMkLst>
            <pc:docMk/>
            <pc:sldMk cId="2259308896" sldId="256"/>
            <ac:spMk id="2" creationId="{51DF3D98-3C30-4CFC-8643-C81E829C8C25}"/>
          </ac:spMkLst>
        </pc:spChg>
      </pc:sldChg>
      <pc:sldChg chg="addSp delSp modSp mod">
        <pc:chgData name="Fake Test User" userId="SID-0" providerId="Test" clId="FakeClientId" dt="2024-05-22T06:51:40.025" v="106" actId="478"/>
        <pc:sldMkLst>
          <pc:docMk/>
          <pc:sldMk cId="1325608595" sldId="257"/>
        </pc:sldMkLst>
        <pc:spChg chg="mod">
          <ac:chgData name="Fake Test User" userId="SID-0" providerId="Test" clId="FakeClientId" dt="2024-05-22T02:01:25.668" v="83" actId="2711"/>
          <ac:spMkLst>
            <pc:docMk/>
            <pc:sldMk cId="1325608595" sldId="257"/>
            <ac:spMk id="2" creationId="{912DF434-28DB-4621-A497-D62C41CE0419}"/>
          </ac:spMkLst>
        </pc:spChg>
        <pc:spChg chg="mod">
          <ac:chgData name="Fake Test User" userId="SID-0" providerId="Test" clId="FakeClientId" dt="2024-05-20T08:01:54.681" v="5" actId="1037"/>
          <ac:spMkLst>
            <pc:docMk/>
            <pc:sldMk cId="1325608595" sldId="257"/>
            <ac:spMk id="3" creationId="{22788C46-D0BC-4307-AE55-7601A139E7CB}"/>
          </ac:spMkLst>
        </pc:spChg>
        <pc:spChg chg="add del mod">
          <ac:chgData name="Fake Test User" userId="SID-0" providerId="Test" clId="FakeClientId" dt="2024-05-22T01:55:21.295" v="51"/>
          <ac:spMkLst>
            <pc:docMk/>
            <pc:sldMk cId="1325608595" sldId="257"/>
            <ac:spMk id="4" creationId="{88672ED5-5768-8085-31D9-4E1BA9ACE074}"/>
          </ac:spMkLst>
        </pc:spChg>
        <pc:spChg chg="del">
          <ac:chgData name="Fake Test User" userId="SID-0" providerId="Test" clId="FakeClientId" dt="2024-05-22T01:55:24.568" v="52" actId="478"/>
          <ac:spMkLst>
            <pc:docMk/>
            <pc:sldMk cId="1325608595" sldId="257"/>
            <ac:spMk id="5" creationId="{E6EEA9E7-F506-729E-13CF-D685FEBDB6E0}"/>
          </ac:spMkLst>
        </pc:spChg>
        <pc:spChg chg="add del mod">
          <ac:chgData name="Fake Test User" userId="SID-0" providerId="Test" clId="FakeClientId" dt="2024-05-22T01:55:21.295" v="51"/>
          <ac:spMkLst>
            <pc:docMk/>
            <pc:sldMk cId="1325608595" sldId="257"/>
            <ac:spMk id="6" creationId="{D74134F3-D599-4D47-072F-8F6E629EE465}"/>
          </ac:spMkLst>
        </pc:spChg>
        <pc:spChg chg="add del mod">
          <ac:chgData name="Fake Test User" userId="SID-0" providerId="Test" clId="FakeClientId" dt="2024-05-22T06:51:40.025" v="106" actId="478"/>
          <ac:spMkLst>
            <pc:docMk/>
            <pc:sldMk cId="1325608595" sldId="257"/>
            <ac:spMk id="7" creationId="{022352D7-E6FF-B80E-4B1F-34CBFEDA84C1}"/>
          </ac:spMkLst>
        </pc:spChg>
        <pc:spChg chg="add mod">
          <ac:chgData name="Fake Test User" userId="SID-0" providerId="Test" clId="FakeClientId" dt="2024-05-22T01:58:43.578" v="70" actId="2711"/>
          <ac:spMkLst>
            <pc:docMk/>
            <pc:sldMk cId="1325608595" sldId="257"/>
            <ac:spMk id="8" creationId="{CD348DF8-FACD-91C3-6C41-517FD6277A36}"/>
          </ac:spMkLst>
        </pc:spChg>
      </pc:sldChg>
      <pc:sldChg chg="addSp delSp modSp mod">
        <pc:chgData name="Fake Test User" userId="SID-0" providerId="Test" clId="FakeClientId" dt="2024-05-22T06:51:48.624" v="109" actId="478"/>
        <pc:sldMkLst>
          <pc:docMk/>
          <pc:sldMk cId="1639799154" sldId="258"/>
        </pc:sldMkLst>
        <pc:spChg chg="mod">
          <ac:chgData name="Fake Test User" userId="SID-0" providerId="Test" clId="FakeClientId" dt="2024-05-22T02:01:44.223" v="86" actId="2711"/>
          <ac:spMkLst>
            <pc:docMk/>
            <pc:sldMk cId="1639799154" sldId="258"/>
            <ac:spMk id="2" creationId="{8C543F67-9C70-4748-8C0C-3A7863422F99}"/>
          </ac:spMkLst>
        </pc:spChg>
        <pc:spChg chg="add del mod">
          <ac:chgData name="Fake Test User" userId="SID-0" providerId="Test" clId="FakeClientId" dt="2024-05-22T06:51:48.624" v="109" actId="478"/>
          <ac:spMkLst>
            <pc:docMk/>
            <pc:sldMk cId="1639799154" sldId="258"/>
            <ac:spMk id="4" creationId="{59C5B06E-51D2-337D-721F-5BE2CD52050E}"/>
          </ac:spMkLst>
        </pc:spChg>
        <pc:spChg chg="mod">
          <ac:chgData name="Fake Test User" userId="SID-0" providerId="Test" clId="FakeClientId" dt="2024-05-22T01:59:24.490" v="74" actId="2711"/>
          <ac:spMkLst>
            <pc:docMk/>
            <pc:sldMk cId="1639799154" sldId="258"/>
            <ac:spMk id="5" creationId="{E1420634-75FC-1021-C59D-6A615E04CCB7}"/>
          </ac:spMkLst>
        </pc:spChg>
      </pc:sldChg>
      <pc:sldChg chg="addSp delSp modSp mod">
        <pc:chgData name="Fake Test User" userId="SID-0" providerId="Test" clId="FakeClientId" dt="2024-05-22T06:52:08.376" v="115" actId="478"/>
        <pc:sldMkLst>
          <pc:docMk/>
          <pc:sldMk cId="4212917468" sldId="260"/>
        </pc:sldMkLst>
        <pc:spChg chg="mod">
          <ac:chgData name="Fake Test User" userId="SID-0" providerId="Test" clId="FakeClientId" dt="2024-05-22T02:02:36.242" v="93" actId="2711"/>
          <ac:spMkLst>
            <pc:docMk/>
            <pc:sldMk cId="4212917468" sldId="260"/>
            <ac:spMk id="2" creationId="{F96F75DE-8A44-4EC5-83C6-95BDDF10DFD9}"/>
          </ac:spMkLst>
        </pc:spChg>
        <pc:spChg chg="add del mod">
          <ac:chgData name="Fake Test User" userId="SID-0" providerId="Test" clId="FakeClientId" dt="2024-05-22T06:52:08.376" v="115" actId="478"/>
          <ac:spMkLst>
            <pc:docMk/>
            <pc:sldMk cId="4212917468" sldId="260"/>
            <ac:spMk id="3" creationId="{73E0972F-B9E9-60DA-8055-F47707805F98}"/>
          </ac:spMkLst>
        </pc:spChg>
        <pc:spChg chg="mod">
          <ac:chgData name="Fake Test User" userId="SID-0" providerId="Test" clId="FakeClientId" dt="2024-05-22T02:00:15.029" v="80" actId="2711"/>
          <ac:spMkLst>
            <pc:docMk/>
            <pc:sldMk cId="4212917468" sldId="260"/>
            <ac:spMk id="5" creationId="{81FA6FEA-8A53-A674-4C2A-2B552C959A1E}"/>
          </ac:spMkLst>
        </pc:spChg>
        <pc:graphicFrameChg chg="mod modGraphic">
          <ac:chgData name="Fake Test User" userId="SID-0" providerId="Test" clId="FakeClientId" dt="2024-05-20T08:05:27.700" v="49"/>
          <ac:graphicFrameMkLst>
            <pc:docMk/>
            <pc:sldMk cId="4212917468" sldId="260"/>
            <ac:graphicFrameMk id="22" creationId="{633087BA-06D0-6FB3-6A93-C3860A595F9E}"/>
          </ac:graphicFrameMkLst>
        </pc:graphicFrameChg>
      </pc:sldChg>
      <pc:sldChg chg="addSp delSp modSp mod">
        <pc:chgData name="Fake Test User" userId="SID-0" providerId="Test" clId="FakeClientId" dt="2024-05-22T06:51:52.840" v="110" actId="478"/>
        <pc:sldMkLst>
          <pc:docMk/>
          <pc:sldMk cId="2563119616" sldId="265"/>
        </pc:sldMkLst>
        <pc:spChg chg="mod">
          <ac:chgData name="Fake Test User" userId="SID-0" providerId="Test" clId="FakeClientId" dt="2024-05-22T02:01:56.106" v="88" actId="2711"/>
          <ac:spMkLst>
            <pc:docMk/>
            <pc:sldMk cId="2563119616" sldId="265"/>
            <ac:spMk id="2" creationId="{19256B7E-1633-44AB-8584-82DF5B726834}"/>
          </ac:spMkLst>
        </pc:spChg>
        <pc:spChg chg="add del mod">
          <ac:chgData name="Fake Test User" userId="SID-0" providerId="Test" clId="FakeClientId" dt="2024-05-22T06:51:52.840" v="110" actId="478"/>
          <ac:spMkLst>
            <pc:docMk/>
            <pc:sldMk cId="2563119616" sldId="265"/>
            <ac:spMk id="3" creationId="{BBE9C9AF-DB2E-C099-6933-27DAE5668B94}"/>
          </ac:spMkLst>
        </pc:spChg>
        <pc:spChg chg="mod">
          <ac:chgData name="Fake Test User" userId="SID-0" providerId="Test" clId="FakeClientId" dt="2024-05-22T01:59:36.957" v="75" actId="2711"/>
          <ac:spMkLst>
            <pc:docMk/>
            <pc:sldMk cId="2563119616" sldId="265"/>
            <ac:spMk id="8" creationId="{1D3542AA-82FB-8DD5-2A66-7F47BFF88078}"/>
          </ac:spMkLst>
        </pc:spChg>
      </pc:sldChg>
      <pc:sldChg chg="addSp delSp modSp mod">
        <pc:chgData name="Fake Test User" userId="SID-0" providerId="Test" clId="FakeClientId" dt="2024-05-22T06:52:10.770" v="116" actId="478"/>
        <pc:sldMkLst>
          <pc:docMk/>
          <pc:sldMk cId="3103683689" sldId="268"/>
        </pc:sldMkLst>
        <pc:spChg chg="mod">
          <ac:chgData name="Fake Test User" userId="SID-0" providerId="Test" clId="FakeClientId" dt="2024-05-22T02:02:43.146" v="94" actId="2711"/>
          <ac:spMkLst>
            <pc:docMk/>
            <pc:sldMk cId="3103683689" sldId="268"/>
            <ac:spMk id="2" creationId="{69FAE308-3076-43DB-B834-DA0B0AE19AF9}"/>
          </ac:spMkLst>
        </pc:spChg>
        <pc:spChg chg="add del mod">
          <ac:chgData name="Fake Test User" userId="SID-0" providerId="Test" clId="FakeClientId" dt="2024-05-22T06:52:10.770" v="116" actId="478"/>
          <ac:spMkLst>
            <pc:docMk/>
            <pc:sldMk cId="3103683689" sldId="268"/>
            <ac:spMk id="4" creationId="{51CEADEA-84FB-CF86-8B26-2DA69DB47CD0}"/>
          </ac:spMkLst>
        </pc:spChg>
        <pc:spChg chg="mod">
          <ac:chgData name="Fake Test User" userId="SID-0" providerId="Test" clId="FakeClientId" dt="2024-05-22T02:00:24.066" v="81" actId="2711"/>
          <ac:spMkLst>
            <pc:docMk/>
            <pc:sldMk cId="3103683689" sldId="268"/>
            <ac:spMk id="5" creationId="{511D134F-4AA5-8D65-F269-E8A1D90CBFCC}"/>
          </ac:spMkLst>
        </pc:spChg>
      </pc:sldChg>
      <pc:sldChg chg="addSp delSp modSp mod">
        <pc:chgData name="Fake Test User" userId="SID-0" providerId="Test" clId="FakeClientId" dt="2024-05-22T06:51:43.624" v="107" actId="478"/>
        <pc:sldMkLst>
          <pc:docMk/>
          <pc:sldMk cId="2501041532" sldId="272"/>
        </pc:sldMkLst>
        <pc:spChg chg="mod">
          <ac:chgData name="Fake Test User" userId="SID-0" providerId="Test" clId="FakeClientId" dt="2024-05-22T02:01:31.843" v="84" actId="2711"/>
          <ac:spMkLst>
            <pc:docMk/>
            <pc:sldMk cId="2501041532" sldId="272"/>
            <ac:spMk id="2" creationId="{60ADE968-F0ED-3582-74DC-29D7D72EE833}"/>
          </ac:spMkLst>
        </pc:spChg>
        <pc:spChg chg="add del mod">
          <ac:chgData name="Fake Test User" userId="SID-0" providerId="Test" clId="FakeClientId" dt="2024-05-22T06:51:43.624" v="107" actId="478"/>
          <ac:spMkLst>
            <pc:docMk/>
            <pc:sldMk cId="2501041532" sldId="272"/>
            <ac:spMk id="3" creationId="{15196DE1-282F-C854-910F-95E1FB28BE68}"/>
          </ac:spMkLst>
        </pc:spChg>
        <pc:spChg chg="mod">
          <ac:chgData name="Fake Test User" userId="SID-0" providerId="Test" clId="FakeClientId" dt="2024-05-22T01:58:55.578" v="71" actId="2711"/>
          <ac:spMkLst>
            <pc:docMk/>
            <pc:sldMk cId="2501041532" sldId="272"/>
            <ac:spMk id="4" creationId="{AF121FCD-5305-D1B4-B045-E971883A6D18}"/>
          </ac:spMkLst>
        </pc:spChg>
      </pc:sldChg>
      <pc:sldChg chg="addSp delSp modSp mod">
        <pc:chgData name="Fake Test User" userId="SID-0" providerId="Test" clId="FakeClientId" dt="2024-05-22T06:51:46.024" v="108" actId="478"/>
        <pc:sldMkLst>
          <pc:docMk/>
          <pc:sldMk cId="2819577886" sldId="273"/>
        </pc:sldMkLst>
        <pc:spChg chg="add del mod">
          <ac:chgData name="Fake Test User" userId="SID-0" providerId="Test" clId="FakeClientId" dt="2024-05-22T06:51:46.024" v="108" actId="478"/>
          <ac:spMkLst>
            <pc:docMk/>
            <pc:sldMk cId="2819577886" sldId="273"/>
            <ac:spMk id="2" creationId="{32CD6E49-5161-0F65-3BB6-A7C16341B4E3}"/>
          </ac:spMkLst>
        </pc:spChg>
        <pc:spChg chg="mod">
          <ac:chgData name="Fake Test User" userId="SID-0" providerId="Test" clId="FakeClientId" dt="2024-05-22T01:59:14.975" v="73" actId="2711"/>
          <ac:spMkLst>
            <pc:docMk/>
            <pc:sldMk cId="2819577886" sldId="273"/>
            <ac:spMk id="4" creationId="{2C2BE199-5107-8B06-F593-6C56B0D8CBB3}"/>
          </ac:spMkLst>
        </pc:spChg>
        <pc:spChg chg="mod">
          <ac:chgData name="Fake Test User" userId="SID-0" providerId="Test" clId="FakeClientId" dt="2024-05-22T02:01:37.394" v="85" actId="2711"/>
          <ac:spMkLst>
            <pc:docMk/>
            <pc:sldMk cId="2819577886" sldId="273"/>
            <ac:spMk id="51" creationId="{BC1C6AA9-DC5B-EF9C-8A42-5F7467D89A18}"/>
          </ac:spMkLst>
        </pc:spChg>
      </pc:sldChg>
      <pc:sldChg chg="addSp delSp modSp mod">
        <pc:chgData name="Fake Test User" userId="SID-0" providerId="Test" clId="FakeClientId" dt="2024-05-22T06:51:59.521" v="112" actId="478"/>
        <pc:sldMkLst>
          <pc:docMk/>
          <pc:sldMk cId="3017281800" sldId="274"/>
        </pc:sldMkLst>
        <pc:spChg chg="mod">
          <ac:chgData name="Fake Test User" userId="SID-0" providerId="Test" clId="FakeClientId" dt="2024-05-22T02:02:09.743" v="90" actId="2711"/>
          <ac:spMkLst>
            <pc:docMk/>
            <pc:sldMk cId="3017281800" sldId="274"/>
            <ac:spMk id="2" creationId="{2D566851-B069-8589-5ED5-C0DFEE9D1FCA}"/>
          </ac:spMkLst>
        </pc:spChg>
        <pc:spChg chg="add del mod">
          <ac:chgData name="Fake Test User" userId="SID-0" providerId="Test" clId="FakeClientId" dt="2024-05-22T06:51:59.521" v="112" actId="478"/>
          <ac:spMkLst>
            <pc:docMk/>
            <pc:sldMk cId="3017281800" sldId="274"/>
            <ac:spMk id="4" creationId="{A0375ABE-2744-3B6D-05A1-578C6D2EF8D3}"/>
          </ac:spMkLst>
        </pc:spChg>
        <pc:spChg chg="mod">
          <ac:chgData name="Fake Test User" userId="SID-0" providerId="Test" clId="FakeClientId" dt="2024-05-22T01:59:51.526" v="77" actId="2711"/>
          <ac:spMkLst>
            <pc:docMk/>
            <pc:sldMk cId="3017281800" sldId="274"/>
            <ac:spMk id="5" creationId="{E31527CE-284D-A3F6-4256-BBF0B333F12F}"/>
          </ac:spMkLst>
        </pc:spChg>
      </pc:sldChg>
      <pc:sldChg chg="modSp mod">
        <pc:chgData name="Fake Test User" userId="SID-0" providerId="Test" clId="FakeClientId" dt="2024-05-22T02:01:50.403" v="87" actId="2711"/>
        <pc:sldMkLst>
          <pc:docMk/>
          <pc:sldMk cId="4292537794" sldId="275"/>
        </pc:sldMkLst>
        <pc:spChg chg="mod">
          <ac:chgData name="Fake Test User" userId="SID-0" providerId="Test" clId="FakeClientId" dt="2024-05-22T02:01:50.403" v="87" actId="2711"/>
          <ac:spMkLst>
            <pc:docMk/>
            <pc:sldMk cId="4292537794" sldId="275"/>
            <ac:spMk id="2" creationId="{BC652607-79F4-9A91-3A0B-429BDED9CA50}"/>
          </ac:spMkLst>
        </pc:spChg>
      </pc:sldChg>
      <pc:sldChg chg="addSp delSp modSp mod">
        <pc:chgData name="Fake Test User" userId="SID-0" providerId="Test" clId="FakeClientId" dt="2024-05-22T06:51:56.873" v="111" actId="478"/>
        <pc:sldMkLst>
          <pc:docMk/>
          <pc:sldMk cId="1098851413" sldId="276"/>
        </pc:sldMkLst>
        <pc:spChg chg="mod">
          <ac:chgData name="Fake Test User" userId="SID-0" providerId="Test" clId="FakeClientId" dt="2024-05-22T02:02:03.207" v="89" actId="2711"/>
          <ac:spMkLst>
            <pc:docMk/>
            <pc:sldMk cId="1098851413" sldId="276"/>
            <ac:spMk id="4" creationId="{CBB9EEEB-17BB-C5D5-CDC9-3494B47290A1}"/>
          </ac:spMkLst>
        </pc:spChg>
        <pc:spChg chg="add del mod">
          <ac:chgData name="Fake Test User" userId="SID-0" providerId="Test" clId="FakeClientId" dt="2024-05-22T06:51:56.873" v="111" actId="478"/>
          <ac:spMkLst>
            <pc:docMk/>
            <pc:sldMk cId="1098851413" sldId="276"/>
            <ac:spMk id="5" creationId="{81BA2B48-D91F-8E99-41D3-B505EC806535}"/>
          </ac:spMkLst>
        </pc:spChg>
        <pc:spChg chg="mod">
          <ac:chgData name="Fake Test User" userId="SID-0" providerId="Test" clId="FakeClientId" dt="2024-05-22T01:59:43.803" v="76" actId="2711"/>
          <ac:spMkLst>
            <pc:docMk/>
            <pc:sldMk cId="1098851413" sldId="276"/>
            <ac:spMk id="6" creationId="{231666D3-AEBC-3481-2B8F-AB51BE3937FD}"/>
          </ac:spMkLst>
        </pc:spChg>
      </pc:sldChg>
      <pc:sldChg chg="addSp delSp modSp mod">
        <pc:chgData name="Fake Test User" userId="SID-0" providerId="Test" clId="FakeClientId" dt="2024-05-22T06:52:01.929" v="113" actId="478"/>
        <pc:sldMkLst>
          <pc:docMk/>
          <pc:sldMk cId="3641361854" sldId="277"/>
        </pc:sldMkLst>
        <pc:spChg chg="mod">
          <ac:chgData name="Fake Test User" userId="SID-0" providerId="Test" clId="FakeClientId" dt="2024-05-22T02:02:16.400" v="91" actId="2711"/>
          <ac:spMkLst>
            <pc:docMk/>
            <pc:sldMk cId="3641361854" sldId="277"/>
            <ac:spMk id="3" creationId="{EB4F4095-BDED-C078-22D5-1BF1E3AAF3FC}"/>
          </ac:spMkLst>
        </pc:spChg>
        <pc:spChg chg="add del mod">
          <ac:chgData name="Fake Test User" userId="SID-0" providerId="Test" clId="FakeClientId" dt="2024-05-22T06:52:01.929" v="113" actId="478"/>
          <ac:spMkLst>
            <pc:docMk/>
            <pc:sldMk cId="3641361854" sldId="277"/>
            <ac:spMk id="4" creationId="{0737CFB5-944D-EF66-9A60-C51EA88B2240}"/>
          </ac:spMkLst>
        </pc:spChg>
        <pc:spChg chg="mod">
          <ac:chgData name="Fake Test User" userId="SID-0" providerId="Test" clId="FakeClientId" dt="2024-05-22T02:00:00.134" v="78" actId="2711"/>
          <ac:spMkLst>
            <pc:docMk/>
            <pc:sldMk cId="3641361854" sldId="277"/>
            <ac:spMk id="5" creationId="{D1531C35-FB2E-F9F7-8D1E-64ACCC0E74A8}"/>
          </ac:spMkLst>
        </pc:spChg>
        <pc:graphicFrameChg chg="mod modGraphic">
          <ac:chgData name="Fake Test User" userId="SID-0" providerId="Test" clId="FakeClientId" dt="2024-05-20T08:04:08.942" v="27" actId="14734"/>
          <ac:graphicFrameMkLst>
            <pc:docMk/>
            <pc:sldMk cId="3641361854" sldId="277"/>
            <ac:graphicFrameMk id="7" creationId="{7416ADBF-875D-EDDB-76FB-AF4E0669E5BD}"/>
          </ac:graphicFrameMkLst>
        </pc:graphicFrameChg>
      </pc:sldChg>
      <pc:sldChg chg="addSp delSp modSp mod">
        <pc:chgData name="Fake Test User" userId="SID-0" providerId="Test" clId="FakeClientId" dt="2024-05-22T06:52:04.377" v="114" actId="478"/>
        <pc:sldMkLst>
          <pc:docMk/>
          <pc:sldMk cId="2590731716" sldId="278"/>
        </pc:sldMkLst>
        <pc:spChg chg="mod">
          <ac:chgData name="Fake Test User" userId="SID-0" providerId="Test" clId="FakeClientId" dt="2024-05-20T08:04:31.792" v="40" actId="1036"/>
          <ac:spMkLst>
            <pc:docMk/>
            <pc:sldMk cId="2590731716" sldId="278"/>
            <ac:spMk id="2" creationId="{8EDFF58B-671A-80A2-9FC1-39A4233DFB3D}"/>
          </ac:spMkLst>
        </pc:spChg>
        <pc:spChg chg="mod">
          <ac:chgData name="Fake Test User" userId="SID-0" providerId="Test" clId="FakeClientId" dt="2024-05-20T08:04:31.792" v="40" actId="1036"/>
          <ac:spMkLst>
            <pc:docMk/>
            <pc:sldMk cId="2590731716" sldId="278"/>
            <ac:spMk id="3" creationId="{8657517E-4AA9-56C2-7E84-6E2482958AE4}"/>
          </ac:spMkLst>
        </pc:spChg>
        <pc:spChg chg="mod">
          <ac:chgData name="Fake Test User" userId="SID-0" providerId="Test" clId="FakeClientId" dt="2024-05-22T02:02:24.636" v="92" actId="2711"/>
          <ac:spMkLst>
            <pc:docMk/>
            <pc:sldMk cId="2590731716" sldId="278"/>
            <ac:spMk id="4" creationId="{D4AFE818-0DBE-0E12-2EC7-51B44683FA89}"/>
          </ac:spMkLst>
        </pc:spChg>
        <pc:spChg chg="add del mod">
          <ac:chgData name="Fake Test User" userId="SID-0" providerId="Test" clId="FakeClientId" dt="2024-05-22T06:52:04.377" v="114" actId="478"/>
          <ac:spMkLst>
            <pc:docMk/>
            <pc:sldMk cId="2590731716" sldId="278"/>
            <ac:spMk id="5" creationId="{44D5CC05-61DA-AE60-9AAC-410FAF483046}"/>
          </ac:spMkLst>
        </pc:spChg>
        <pc:spChg chg="mod">
          <ac:chgData name="Fake Test User" userId="SID-0" providerId="Test" clId="FakeClientId" dt="2024-05-22T02:00:08.681" v="79" actId="2711"/>
          <ac:spMkLst>
            <pc:docMk/>
            <pc:sldMk cId="2590731716" sldId="278"/>
            <ac:spMk id="6" creationId="{B7E0C452-1F59-265B-89CA-B9F37E803873}"/>
          </ac:spMkLst>
        </pc:spChg>
      </pc:sldChg>
      <pc:sldMasterChg chg="mod modSldLayout">
        <pc:chgData name="Fake Test User" userId="SID-0" providerId="Test" clId="FakeClientId" dt="2024-05-22T02:14:00.965" v="105" actId="2711"/>
        <pc:sldMasterMkLst>
          <pc:docMk/>
          <pc:sldMasterMk cId="1788353970" sldId="2147483648"/>
        </pc:sldMasterMkLst>
        <pc:sldLayoutChg chg="modSp mod">
          <pc:chgData name="Fake Test User" userId="SID-0" providerId="Test" clId="FakeClientId" dt="2024-05-22T02:14:00.965" v="105" actId="2711"/>
          <pc:sldLayoutMkLst>
            <pc:docMk/>
            <pc:sldMasterMk cId="1788353970" sldId="2147483648"/>
            <pc:sldLayoutMk cId="2875107226" sldId="2147483655"/>
          </pc:sldLayoutMkLst>
          <pc:spChg chg="mod">
            <ac:chgData name="Fake Test User" userId="SID-0" providerId="Test" clId="FakeClientId" dt="2024-05-22T02:14:00.965" v="105" actId="2711"/>
            <ac:spMkLst>
              <pc:docMk/>
              <pc:sldMasterMk cId="1788353970" sldId="2147483648"/>
              <pc:sldLayoutMk cId="2875107226" sldId="2147483655"/>
              <ac:spMk id="7" creationId="{F8B31A7E-FD72-B42E-26A8-319F776C10E0}"/>
            </ac:spMkLst>
          </pc:spChg>
          <pc:spChg chg="mod">
            <ac:chgData name="Fake Test User" userId="SID-0" providerId="Test" clId="FakeClientId" dt="2024-05-22T02:14:00.965" v="105" actId="2711"/>
            <ac:spMkLst>
              <pc:docMk/>
              <pc:sldMasterMk cId="1788353970" sldId="2147483648"/>
              <pc:sldLayoutMk cId="2875107226" sldId="2147483655"/>
              <ac:spMk id="11" creationId="{7A727095-DB42-91AA-4BB8-1CE63D89BCA2}"/>
            </ac:spMkLst>
          </pc:spChg>
        </pc:sldLayoutChg>
        <pc:sldLayoutChg chg="modSp mod">
          <pc:chgData name="Fake Test User" userId="SID-0" providerId="Test" clId="FakeClientId" dt="2024-05-22T02:13:55.186" v="104" actId="2711"/>
          <pc:sldLayoutMkLst>
            <pc:docMk/>
            <pc:sldMasterMk cId="1788353970" sldId="2147483648"/>
            <pc:sldLayoutMk cId="2907152082" sldId="2147483662"/>
          </pc:sldLayoutMkLst>
          <pc:spChg chg="mod">
            <ac:chgData name="Fake Test User" userId="SID-0" providerId="Test" clId="FakeClientId" dt="2024-05-22T02:13:55.186" v="104" actId="2711"/>
            <ac:spMkLst>
              <pc:docMk/>
              <pc:sldMasterMk cId="1788353970" sldId="2147483648"/>
              <pc:sldLayoutMk cId="2907152082" sldId="2147483662"/>
              <ac:spMk id="42" creationId="{17933C8A-8E9F-F250-DAB7-5B1C82537C7F}"/>
            </ac:spMkLst>
          </pc:spChg>
          <pc:spChg chg="mod">
            <ac:chgData name="Fake Test User" userId="SID-0" providerId="Test" clId="FakeClientId" dt="2024-05-22T02:13:55.186" v="104" actId="2711"/>
            <ac:spMkLst>
              <pc:docMk/>
              <pc:sldMasterMk cId="1788353970" sldId="2147483648"/>
              <pc:sldLayoutMk cId="2907152082" sldId="2147483662"/>
              <ac:spMk id="46" creationId="{AFEE4071-4B5B-AFB4-B178-D09387257FA2}"/>
            </ac:spMkLst>
          </pc:spChg>
        </pc:sldLayoutChg>
        <pc:sldLayoutChg chg="modSp mod">
          <pc:chgData name="Fake Test User" userId="SID-0" providerId="Test" clId="FakeClientId" dt="2024-05-22T02:13:13.020" v="97" actId="2711"/>
          <pc:sldLayoutMkLst>
            <pc:docMk/>
            <pc:sldMasterMk cId="1788353970" sldId="2147483648"/>
            <pc:sldLayoutMk cId="1044806421" sldId="2147483672"/>
          </pc:sldLayoutMkLst>
          <pc:spChg chg="mod">
            <ac:chgData name="Fake Test User" userId="SID-0" providerId="Test" clId="FakeClientId" dt="2024-05-22T02:13:13.020" v="97" actId="2711"/>
            <ac:spMkLst>
              <pc:docMk/>
              <pc:sldMasterMk cId="1788353970" sldId="2147483648"/>
              <pc:sldLayoutMk cId="1044806421" sldId="2147483672"/>
              <ac:spMk id="7" creationId="{BE4EF1CA-0713-F725-CD7A-054E12143376}"/>
            </ac:spMkLst>
          </pc:spChg>
          <pc:spChg chg="mod">
            <ac:chgData name="Fake Test User" userId="SID-0" providerId="Test" clId="FakeClientId" dt="2024-05-22T02:13:13.020" v="97" actId="2711"/>
            <ac:spMkLst>
              <pc:docMk/>
              <pc:sldMasterMk cId="1788353970" sldId="2147483648"/>
              <pc:sldLayoutMk cId="1044806421" sldId="2147483672"/>
              <ac:spMk id="15" creationId="{BBDD93F0-5136-93CB-0125-942AA638272F}"/>
            </ac:spMkLst>
          </pc:spChg>
        </pc:sldLayoutChg>
        <pc:sldLayoutChg chg="modSp mod">
          <pc:chgData name="Fake Test User" userId="SID-0" providerId="Test" clId="FakeClientId" dt="2024-05-22T02:13:19.454" v="98" actId="2711"/>
          <pc:sldLayoutMkLst>
            <pc:docMk/>
            <pc:sldMasterMk cId="1788353970" sldId="2147483648"/>
            <pc:sldLayoutMk cId="3383922652" sldId="2147483673"/>
          </pc:sldLayoutMkLst>
          <pc:spChg chg="mod">
            <ac:chgData name="Fake Test User" userId="SID-0" providerId="Test" clId="FakeClientId" dt="2024-05-22T02:13:19.454" v="98" actId="2711"/>
            <ac:spMkLst>
              <pc:docMk/>
              <pc:sldMasterMk cId="1788353970" sldId="2147483648"/>
              <pc:sldLayoutMk cId="3383922652" sldId="2147483673"/>
              <ac:spMk id="11" creationId="{B612F406-221C-DFC9-5B2E-A6B4A06FF4C7}"/>
            </ac:spMkLst>
          </pc:spChg>
          <pc:spChg chg="mod">
            <ac:chgData name="Fake Test User" userId="SID-0" providerId="Test" clId="FakeClientId" dt="2024-05-22T02:13:19.454" v="98" actId="2711"/>
            <ac:spMkLst>
              <pc:docMk/>
              <pc:sldMasterMk cId="1788353970" sldId="2147483648"/>
              <pc:sldLayoutMk cId="3383922652" sldId="2147483673"/>
              <ac:spMk id="33" creationId="{0FBE0826-C479-F9B2-BE8C-B31F4CD98E4C}"/>
            </ac:spMkLst>
          </pc:spChg>
        </pc:sldLayoutChg>
        <pc:sldLayoutChg chg="modSp mod">
          <pc:chgData name="Fake Test User" userId="SID-0" providerId="Test" clId="FakeClientId" dt="2024-05-22T02:13:24.372" v="99" actId="2711"/>
          <pc:sldLayoutMkLst>
            <pc:docMk/>
            <pc:sldMasterMk cId="1788353970" sldId="2147483648"/>
            <pc:sldLayoutMk cId="1705993979" sldId="2147483674"/>
          </pc:sldLayoutMkLst>
          <pc:spChg chg="mod">
            <ac:chgData name="Fake Test User" userId="SID-0" providerId="Test" clId="FakeClientId" dt="2024-05-22T02:13:24.372" v="99" actId="2711"/>
            <ac:spMkLst>
              <pc:docMk/>
              <pc:sldMasterMk cId="1788353970" sldId="2147483648"/>
              <pc:sldLayoutMk cId="1705993979" sldId="2147483674"/>
              <ac:spMk id="10" creationId="{BA069417-406B-7583-F175-EE9B3830EE82}"/>
            </ac:spMkLst>
          </pc:spChg>
          <pc:spChg chg="mod">
            <ac:chgData name="Fake Test User" userId="SID-0" providerId="Test" clId="FakeClientId" dt="2024-05-22T02:13:24.372" v="99" actId="2711"/>
            <ac:spMkLst>
              <pc:docMk/>
              <pc:sldMasterMk cId="1788353970" sldId="2147483648"/>
              <pc:sldLayoutMk cId="1705993979" sldId="2147483674"/>
              <ac:spMk id="16" creationId="{25EF7369-613A-D7D3-3478-17904CF31D29}"/>
            </ac:spMkLst>
          </pc:spChg>
        </pc:sldLayoutChg>
        <pc:sldLayoutChg chg="modSp mod">
          <pc:chgData name="Fake Test User" userId="SID-0" providerId="Test" clId="FakeClientId" dt="2024-05-22T02:13:31.975" v="100" actId="2711"/>
          <pc:sldLayoutMkLst>
            <pc:docMk/>
            <pc:sldMasterMk cId="1788353970" sldId="2147483648"/>
            <pc:sldLayoutMk cId="2430898024" sldId="2147483675"/>
          </pc:sldLayoutMkLst>
          <pc:spChg chg="mod">
            <ac:chgData name="Fake Test User" userId="SID-0" providerId="Test" clId="FakeClientId" dt="2024-05-22T02:13:31.975" v="100" actId="2711"/>
            <ac:spMkLst>
              <pc:docMk/>
              <pc:sldMasterMk cId="1788353970" sldId="2147483648"/>
              <pc:sldLayoutMk cId="2430898024" sldId="2147483675"/>
              <ac:spMk id="14" creationId="{95B39729-974D-AA19-321C-259F9E677498}"/>
            </ac:spMkLst>
          </pc:spChg>
          <pc:spChg chg="mod">
            <ac:chgData name="Fake Test User" userId="SID-0" providerId="Test" clId="FakeClientId" dt="2024-05-22T02:13:31.975" v="100" actId="2711"/>
            <ac:spMkLst>
              <pc:docMk/>
              <pc:sldMasterMk cId="1788353970" sldId="2147483648"/>
              <pc:sldLayoutMk cId="2430898024" sldId="2147483675"/>
              <ac:spMk id="19" creationId="{3F9CA93E-AA01-748E-065E-20F3E1A1A058}"/>
            </ac:spMkLst>
          </pc:spChg>
        </pc:sldLayoutChg>
        <pc:sldLayoutChg chg="modSp mod">
          <pc:chgData name="Fake Test User" userId="SID-0" providerId="Test" clId="FakeClientId" dt="2024-05-22T02:13:45.905" v="102" actId="2711"/>
          <pc:sldLayoutMkLst>
            <pc:docMk/>
            <pc:sldMasterMk cId="1788353970" sldId="2147483648"/>
            <pc:sldLayoutMk cId="3630598993" sldId="2147483678"/>
          </pc:sldLayoutMkLst>
          <pc:spChg chg="mod">
            <ac:chgData name="Fake Test User" userId="SID-0" providerId="Test" clId="FakeClientId" dt="2024-05-22T02:13:45.905" v="102" actId="2711"/>
            <ac:spMkLst>
              <pc:docMk/>
              <pc:sldMasterMk cId="1788353970" sldId="2147483648"/>
              <pc:sldLayoutMk cId="3630598993" sldId="2147483678"/>
              <ac:spMk id="15" creationId="{0375AD72-FEF2-7BD7-B33E-DE98FDD651EC}"/>
            </ac:spMkLst>
          </pc:spChg>
          <pc:spChg chg="mod">
            <ac:chgData name="Fake Test User" userId="SID-0" providerId="Test" clId="FakeClientId" dt="2024-05-22T02:13:45.905" v="102" actId="2711"/>
            <ac:spMkLst>
              <pc:docMk/>
              <pc:sldMasterMk cId="1788353970" sldId="2147483648"/>
              <pc:sldLayoutMk cId="3630598993" sldId="2147483678"/>
              <ac:spMk id="20" creationId="{F8E904D7-AB01-FD2A-6191-37814CBD0829}"/>
            </ac:spMkLst>
          </pc:spChg>
        </pc:sldLayoutChg>
        <pc:sldLayoutChg chg="modSp mod">
          <pc:chgData name="Fake Test User" userId="SID-0" providerId="Test" clId="FakeClientId" dt="2024-05-22T02:13:50.247" v="103" actId="2711"/>
          <pc:sldLayoutMkLst>
            <pc:docMk/>
            <pc:sldMasterMk cId="1788353970" sldId="2147483648"/>
            <pc:sldLayoutMk cId="4092057757" sldId="2147483679"/>
          </pc:sldLayoutMkLst>
          <pc:spChg chg="mod">
            <ac:chgData name="Fake Test User" userId="SID-0" providerId="Test" clId="FakeClientId" dt="2024-05-22T02:13:50.247" v="103" actId="2711"/>
            <ac:spMkLst>
              <pc:docMk/>
              <pc:sldMasterMk cId="1788353970" sldId="2147483648"/>
              <pc:sldLayoutMk cId="4092057757" sldId="2147483679"/>
              <ac:spMk id="8" creationId="{427DBEC2-F0F7-1E8A-EDBA-2EB379509666}"/>
            </ac:spMkLst>
          </pc:spChg>
          <pc:spChg chg="mod">
            <ac:chgData name="Fake Test User" userId="SID-0" providerId="Test" clId="FakeClientId" dt="2024-05-22T02:13:50.247" v="103" actId="2711"/>
            <ac:spMkLst>
              <pc:docMk/>
              <pc:sldMasterMk cId="1788353970" sldId="2147483648"/>
              <pc:sldLayoutMk cId="4092057757" sldId="2147483679"/>
              <ac:spMk id="14" creationId="{F021946D-D90D-3F7E-3E92-78C7E120AFF5}"/>
            </ac:spMkLst>
          </pc:spChg>
        </pc:sldLayoutChg>
        <pc:sldLayoutChg chg="modSp mod">
          <pc:chgData name="Fake Test User" userId="SID-0" providerId="Test" clId="FakeClientId" dt="2024-05-22T02:13:04.928" v="96" actId="2711"/>
          <pc:sldLayoutMkLst>
            <pc:docMk/>
            <pc:sldMasterMk cId="1788353970" sldId="2147483648"/>
            <pc:sldLayoutMk cId="33529037" sldId="2147483680"/>
          </pc:sldLayoutMkLst>
          <pc:spChg chg="mod">
            <ac:chgData name="Fake Test User" userId="SID-0" providerId="Test" clId="FakeClientId" dt="2024-05-22T02:13:04.928" v="96" actId="2711"/>
            <ac:spMkLst>
              <pc:docMk/>
              <pc:sldMasterMk cId="1788353970" sldId="2147483648"/>
              <pc:sldLayoutMk cId="33529037" sldId="2147483680"/>
              <ac:spMk id="45" creationId="{8E4CD02A-FF2F-864A-138B-368FE9BFDEE2}"/>
            </ac:spMkLst>
          </pc:spChg>
          <pc:spChg chg="mod">
            <ac:chgData name="Fake Test User" userId="SID-0" providerId="Test" clId="FakeClientId" dt="2024-05-22T02:13:04.928" v="96" actId="2711"/>
            <ac:spMkLst>
              <pc:docMk/>
              <pc:sldMasterMk cId="1788353970" sldId="2147483648"/>
              <pc:sldLayoutMk cId="33529037" sldId="2147483680"/>
              <ac:spMk id="50" creationId="{7F30B651-FA38-151D-A122-6186F222CA8C}"/>
            </ac:spMkLst>
          </pc:spChg>
        </pc:sldLayoutChg>
        <pc:sldLayoutChg chg="modSp mod">
          <pc:chgData name="Fake Test User" userId="SID-0" providerId="Test" clId="FakeClientId" dt="2024-05-22T02:13:39.984" v="101" actId="2711"/>
          <pc:sldLayoutMkLst>
            <pc:docMk/>
            <pc:sldMasterMk cId="1788353970" sldId="2147483648"/>
            <pc:sldLayoutMk cId="4227521024" sldId="2147483681"/>
          </pc:sldLayoutMkLst>
          <pc:spChg chg="mod">
            <ac:chgData name="Fake Test User" userId="SID-0" providerId="Test" clId="FakeClientId" dt="2024-05-22T02:13:39.984" v="101" actId="2711"/>
            <ac:spMkLst>
              <pc:docMk/>
              <pc:sldMasterMk cId="1788353970" sldId="2147483648"/>
              <pc:sldLayoutMk cId="4227521024" sldId="2147483681"/>
              <ac:spMk id="42" creationId="{17933C8A-8E9F-F250-DAB7-5B1C82537C7F}"/>
            </ac:spMkLst>
          </pc:spChg>
          <pc:spChg chg="mod">
            <ac:chgData name="Fake Test User" userId="SID-0" providerId="Test" clId="FakeClientId" dt="2024-05-22T02:13:39.984" v="101" actId="2711"/>
            <ac:spMkLst>
              <pc:docMk/>
              <pc:sldMasterMk cId="1788353970" sldId="2147483648"/>
              <pc:sldLayoutMk cId="4227521024" sldId="2147483681"/>
              <ac:spMk id="46" creationId="{AFEE4071-4B5B-AFB4-B178-D09387257FA2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pPr>
            <a:r>
              <a:rPr lang="ru-RU" dirty="0">
                <a:solidFill>
                  <a:srgbClr val="000000"/>
                </a:solidFill>
                <a:latin typeface="+mj-lt"/>
              </a:rPr>
              <a:t>Результаты тестов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000000"/>
              </a:solidFill>
              <a:latin typeface="+mj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Продолжительность выполнения теста (с)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3 декабря</c:v>
                </c:pt>
                <c:pt idx="1">
                  <c:v>7 декабря</c:v>
                </c:pt>
                <c:pt idx="2">
                  <c:v>11 декабря</c:v>
                </c:pt>
                <c:pt idx="3">
                  <c:v>15 декабря</c:v>
                </c:pt>
                <c:pt idx="4">
                  <c:v>19 декабря</c:v>
                </c:pt>
                <c:pt idx="5">
                  <c:v>23 декабря</c:v>
                </c:pt>
                <c:pt idx="6">
                  <c:v>27 декабря</c:v>
                </c:pt>
                <c:pt idx="7">
                  <c:v>3 января</c:v>
                </c:pt>
                <c:pt idx="8">
                  <c:v>6 января</c:v>
                </c:pt>
                <c:pt idx="9">
                  <c:v>10 января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158</c:v>
                </c:pt>
                <c:pt idx="1">
                  <c:v>154</c:v>
                </c:pt>
                <c:pt idx="2">
                  <c:v>156</c:v>
                </c:pt>
                <c:pt idx="3">
                  <c:v>148</c:v>
                </c:pt>
                <c:pt idx="4">
                  <c:v>150</c:v>
                </c:pt>
                <c:pt idx="5">
                  <c:v>136</c:v>
                </c:pt>
                <c:pt idx="6">
                  <c:v>144</c:v>
                </c:pt>
                <c:pt idx="7">
                  <c:v>112</c:v>
                </c:pt>
                <c:pt idx="8">
                  <c:v>121</c:v>
                </c:pt>
                <c:pt idx="9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D0-4A19-9B44-2BBAB0955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5530511"/>
        <c:axId val="1515532911"/>
      </c:barChart>
      <c:catAx>
        <c:axId val="1515530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pPr>
            <a:endParaRPr lang="ru-RU"/>
          </a:p>
        </c:txPr>
        <c:crossAx val="1515532911"/>
        <c:crosses val="autoZero"/>
        <c:auto val="1"/>
        <c:lblAlgn val="ctr"/>
        <c:lblOffset val="100"/>
        <c:noMultiLvlLbl val="0"/>
      </c:catAx>
      <c:valAx>
        <c:axId val="1515532911"/>
        <c:scaling>
          <c:orientation val="minMax"/>
          <c:max val="18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pPr>
            <a:endParaRPr lang="ru-RU"/>
          </a:p>
        </c:txPr>
        <c:crossAx val="1515530511"/>
        <c:crosses val="autoZero"/>
        <c:crossBetween val="between"/>
        <c:majorUnit val="60"/>
        <c:min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000000"/>
              </a:solidFill>
              <a:latin typeface="+mj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2B61F67-4219-82BD-D357-355AA7591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4FE2BF-AD88-9811-C6DD-79DABAC559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144DDA53-17BB-4810-91A8-94FE944ADC38}" type="datetimeFigureOut">
              <a:rPr lang="ru-RU" smtClean="0"/>
              <a:t>19.01.2026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18F7338-476F-59A1-B752-865882DA12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B9C2ED2-F5D9-8398-9B1F-9E1D760B0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D8BCF56-022D-4E84-9600-36794E4DE26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50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AF08D30-F807-4561-A81E-6E077448AA00}" type="datetimeFigureOut">
              <a:rPr lang="ru-RU" smtClean="0"/>
              <a:t>19.01.2026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D82C05A-7A07-4286-AA18-B883C0AF9A3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8507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31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0359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9995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41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00AF-01C3-EB69-46B9-85F6BB130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0C07047-E221-4F49-C002-2500743FE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81EE08-55F0-5958-B3D3-7BA6D2F0F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C13AD9-3C36-590A-9EC3-16A665DCE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665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874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05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7851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6ED97-AED7-7078-0931-D1207AF8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33946D0-E004-59DC-2EA3-C6B7D1F7A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048DF45-5937-CD66-6977-6FF724AB3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66FA45-3FB5-CBED-B2DD-36BBF4348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3100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E71C-A10C-9731-F04E-B45B1C621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12E0E5-92D3-0E86-2D5D-8E9DCFB63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481D42B-AF26-EDD4-DB96-71695001B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06E660-75F9-B07C-6CD8-4CC6C26298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6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131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5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237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D82C05A-7A07-4286-AA18-B883C0AF9A3B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89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Овал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39686" y="1209643"/>
            <a:ext cx="8508273" cy="4968000"/>
          </a:xfrm>
        </p:spPr>
        <p:txBody>
          <a:bodyPr rtlCol="0" anchor="ctr">
            <a:noAutofit/>
          </a:bodyPr>
          <a:lstStyle>
            <a:lvl1pPr algn="ctr">
              <a:defRPr lang="ru-RU" sz="7200"/>
            </a:lvl1pPr>
          </a:lstStyle>
          <a:p>
            <a:pPr rtl="0"/>
            <a:r>
              <a:rPr lang="ru-RU" b="1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73499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643137"/>
            <a:chOff x="1698170" y="691024"/>
            <a:chExt cx="11430000" cy="1643137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643137"/>
              <a:chOff x="1466849" y="380320"/>
              <a:chExt cx="12031205" cy="1729565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234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252872"/>
            <a:ext cx="11429999" cy="3635330"/>
            <a:chOff x="1698170" y="691024"/>
            <a:chExt cx="11429999" cy="363533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635330"/>
              <a:chOff x="1466849" y="380320"/>
              <a:chExt cx="12031203" cy="3826546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3312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D7FB8EE-5B3A-2DFB-6FDF-44E5B3D93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90005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059961"/>
            <a:ext cx="3961039" cy="2467383"/>
          </a:xfrm>
        </p:spPr>
        <p:txBody>
          <a:bodyPr rtlCol="0"/>
          <a:lstStyle>
            <a:lvl1pPr>
              <a:defRPr lang="ru-RU" sz="1800"/>
            </a:lvl1pPr>
            <a:lvl2pPr>
              <a:defRPr lang="ru-RU" sz="1800"/>
            </a:lvl2pPr>
            <a:lvl3pPr>
              <a:defRPr lang="ru-RU" sz="1800"/>
            </a:lvl3pPr>
            <a:lvl4pPr>
              <a:defRPr lang="ru-RU" sz="1800"/>
            </a:lvl4pPr>
            <a:lvl5pPr>
              <a:defRPr lang="ru-RU" sz="18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Местозаполнитель таблицы 8">
            <a:extLst>
              <a:ext uri="{FF2B5EF4-FFF2-40B4-BE49-F238E27FC236}">
                <a16:creationId xmlns:a16="http://schemas.microsoft.com/office/drawing/2014/main" id="{6539386C-EDE8-05CD-6687-DDB57EB0D55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048250" y="3059960"/>
            <a:ext cx="6500116" cy="2467383"/>
          </a:xfrm>
        </p:spPr>
        <p:txBody>
          <a:bodyPr rtlCol="0"/>
          <a:lstStyle>
            <a:lvl1pPr>
              <a:defRPr lang="ru-RU" sz="2000"/>
            </a:lvl1pPr>
          </a:lstStyle>
          <a:p>
            <a:pPr lvl="0" rtl="0"/>
            <a:r>
              <a:rPr lang="ru-RU"/>
              <a:t>Щелкните, чтобы добавить таблицу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E150A47-3CDE-6A2F-544A-5F98134D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0829F0F-DBDF-07B3-7893-FA37927F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ата 3">
            <a:extLst>
              <a:ext uri="{FF2B5EF4-FFF2-40B4-BE49-F238E27FC236}">
                <a16:creationId xmlns:a16="http://schemas.microsoft.com/office/drawing/2014/main" id="{48B8345A-1B48-25C5-67AE-D78987BE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49FDB3F-FB5F-4A13-B0E4-2179062ED3EB}" type="datetime1">
              <a:rPr lang="ru-RU" smtClean="0"/>
              <a:t>19.01.2026</a:t>
            </a:fld>
            <a:endParaRPr lang="ru-RU" dirty="0"/>
          </a:p>
        </p:txBody>
      </p: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938A89FC-B8CA-14B7-D2D8-E768D99D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FF78B34-411F-1CA2-E7AE-72EE59FB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3F0324D9-6571-4E22-7F05-EB7C4C252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F5AD4638-F38E-56C0-D181-3C9488FAF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E8BB575-A42F-625D-F8C0-71BACF90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4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49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71976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38E9543-72F0-3B98-EBDB-95F36BA5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1945" y="2343150"/>
            <a:ext cx="3062967" cy="2990850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19626" y="2343150"/>
            <a:ext cx="6626226" cy="2994868"/>
          </a:xfrm>
        </p:spPr>
        <p:txBody>
          <a:bodyPr rtlCol="0"/>
          <a:lstStyle>
            <a:lvl1pPr marL="0" indent="0">
              <a:lnSpc>
                <a:spcPts val="1900"/>
              </a:lnSpc>
              <a:buNone/>
              <a:defRPr lang="ru-RU" sz="1800"/>
            </a:lvl1pPr>
            <a:lvl2pPr>
              <a:lnSpc>
                <a:spcPts val="1900"/>
              </a:lnSpc>
              <a:defRPr lang="ru-RU" sz="1800"/>
            </a:lvl2pPr>
            <a:lvl3pPr>
              <a:lnSpc>
                <a:spcPts val="1900"/>
              </a:lnSpc>
              <a:defRPr lang="ru-RU" sz="1800"/>
            </a:lvl3pPr>
            <a:lvl4pPr>
              <a:lnSpc>
                <a:spcPts val="1900"/>
              </a:lnSpc>
              <a:defRPr lang="ru-RU" sz="1800"/>
            </a:lvl4pPr>
            <a:lvl5pPr>
              <a:lnSpc>
                <a:spcPts val="19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0299C66-96F4-78D6-A62C-38668D5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C2A6D20-3BBC-4875-E1DD-C75389BF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Дата 3">
            <a:extLst>
              <a:ext uri="{FF2B5EF4-FFF2-40B4-BE49-F238E27FC236}">
                <a16:creationId xmlns:a16="http://schemas.microsoft.com/office/drawing/2014/main" id="{0375AD72-FEF2-7BD7-B33E-DE98FDD65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3D2EAD99-B809-457B-8FEA-3374F23E7D67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5C69E5E-6C22-57DA-0C62-9C6B32032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34542827-11B9-15CF-AB8E-86115BEF9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BEF1536F-20D9-1950-220E-4E6B881E9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Номер слайда 5">
            <a:extLst>
              <a:ext uri="{FF2B5EF4-FFF2-40B4-BE49-F238E27FC236}">
                <a16:creationId xmlns:a16="http://schemas.microsoft.com/office/drawing/2014/main" id="{F8E904D7-AB01-FD2A-6191-37814CBD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E5DD3E5-31DE-DE3C-B506-E5AF1EC6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059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афический объект 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 rtlCol="0"/>
          <a:lstStyle>
            <a:lvl1pPr algn="ctr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4" name="Местозаполнитель таблицы 3">
            <a:extLst>
              <a:ext uri="{FF2B5EF4-FFF2-40B4-BE49-F238E27FC236}">
                <a16:creationId xmlns:a16="http://schemas.microsoft.com/office/drawing/2014/main" id="{18AADC3C-8146-4144-3ABA-28E1B1F4AAD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34493" y="1202058"/>
            <a:ext cx="6876504" cy="42702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pic>
        <p:nvPicPr>
          <p:cNvPr id="6" name="Графический объект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Дата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50CC0B67-4873-43C1-A59D-C8B8243567FE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Графический объект 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Графический объект 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Номер слайда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52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 за внимание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Прямоугольник: Скругленные углы 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46" y="327023"/>
            <a:ext cx="5931354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6000" dirty="0"/>
            </a:lvl1pPr>
          </a:lstStyle>
          <a:p>
            <a:pPr lvl="0" algn="ctr" rtl="0"/>
            <a:r>
              <a:rPr lang="ru-RU" b="1"/>
              <a:t>Заголовок слайда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75684" y="1200589"/>
            <a:ext cx="3365366" cy="3804114"/>
            <a:chOff x="1698171" y="691024"/>
            <a:chExt cx="3365366" cy="3804114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365366" cy="3804114"/>
              <a:chOff x="1466850" y="380320"/>
              <a:chExt cx="3542380" cy="4004209"/>
            </a:xfrm>
          </p:grpSpPr>
          <p:sp>
            <p:nvSpPr>
              <p:cNvPr id="25" name="Прямоугольник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3542380" cy="35089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54238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Овал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99" y="1788339"/>
            <a:ext cx="3103201" cy="3092539"/>
          </a:xfrm>
        </p:spPr>
        <p:txBody>
          <a:bodyPr tIns="0" bIns="0" rtlCol="0" anchor="ctr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lang="ru-RU" sz="1800"/>
            </a:lvl1pPr>
            <a:lvl2pPr>
              <a:lnSpc>
                <a:spcPct val="150000"/>
              </a:lnSpc>
              <a:defRPr lang="ru-RU" sz="2000"/>
            </a:lvl2pPr>
            <a:lvl3pPr>
              <a:lnSpc>
                <a:spcPct val="150000"/>
              </a:lnSpc>
              <a:defRPr lang="ru-RU" sz="1800"/>
            </a:lvl3pPr>
            <a:lvl4pPr>
              <a:lnSpc>
                <a:spcPct val="150000"/>
              </a:lnSpc>
              <a:defRPr lang="ru-RU" sz="1600"/>
            </a:lvl4pPr>
            <a:lvl5pPr>
              <a:lnSpc>
                <a:spcPct val="150000"/>
              </a:lnSpc>
              <a:defRPr lang="ru-RU" sz="1600"/>
            </a:lvl5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B5DDDB5-9047-790A-C8B0-D67E44B72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E29A5963-0FEC-D9BF-54CB-A3D6D118A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Дата 3">
            <a:extLst>
              <a:ext uri="{FF2B5EF4-FFF2-40B4-BE49-F238E27FC236}">
                <a16:creationId xmlns:a16="http://schemas.microsoft.com/office/drawing/2014/main" id="{427DBEC2-F0F7-1E8A-EDBA-2EB37950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4CD40B58-63FD-4530-B9E0-C9E7ABF65AE2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3947C04A-7458-C36D-EE89-0C1F41AF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CC13B35D-F747-92EE-37C0-27E1CA8B5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5DD40548-01E2-C4C3-74D5-E53F4A1C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F021946D-D90D-3F7E-3E92-78C7E120A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3797D881-DBBF-010E-A63C-99B4B0D4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05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афический объект 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14" name="Полилиния: Фигура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ru-RU"/>
              </a:defPPr>
            </a:lstStyle>
            <a:p>
              <a:pPr rtl="0"/>
              <a:endParaRPr lang="ru-RU" dirty="0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7" name="Овал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 rtlCol="0"/>
          <a:lstStyle>
            <a:lvl1pPr algn="ctr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34495" y="1202058"/>
            <a:ext cx="6876502" cy="4268520"/>
          </a:xfrm>
        </p:spPr>
        <p:txBody>
          <a:bodyPr rtlCol="0"/>
          <a:lstStyle>
            <a:lvl1pPr>
              <a:defRPr lang="ru-RU" sz="3200"/>
            </a:lvl1pPr>
            <a:lvl2pPr>
              <a:defRPr lang="ru-RU" sz="2800"/>
            </a:lvl2pPr>
            <a:lvl3pPr>
              <a:defRPr lang="ru-RU" sz="2400"/>
            </a:lvl3pPr>
            <a:lvl4pPr>
              <a:defRPr lang="ru-RU" sz="2000"/>
            </a:lvl4pPr>
            <a:lvl5pPr>
              <a:defRPr lang="ru-RU" sz="2000"/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6" name="Графический объект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Дата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326B3BE8-832C-4B4E-8995-BC0B71FC1D3B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43" name="Графический объект 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Графический объект 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Графический объект 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Номер слайда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D1964D-F9CA-9278-BD33-03FD979E6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AB9857CF-1C39-27BB-9B6B-6A0C1DD0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3">
            <a:extLst>
              <a:ext uri="{FF2B5EF4-FFF2-40B4-BE49-F238E27FC236}">
                <a16:creationId xmlns:a16="http://schemas.microsoft.com/office/drawing/2014/main" id="{F8B31A7E-FD72-B42E-26A8-319F776C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F3A33A56-0597-4E10-A0BE-9EF3BBACC210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92487FC0-E254-7086-CC55-D7BFCEAC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2F41C3E4-FF61-A611-F912-98F344213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0B15F18C-70F5-E214-E8DA-4CFAE27FE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7A727095-DB42-91AA-4BB8-1CE63D89B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6E89DC3C-8238-2625-2CBD-974CA4F81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Графический объект 45">
            <a:extLst>
              <a:ext uri="{FF2B5EF4-FFF2-40B4-BE49-F238E27FC236}">
                <a16:creationId xmlns:a16="http://schemas.microsoft.com/office/drawing/2014/main" id="{FFDE191C-52DF-6A6D-EC88-18A052FF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716"/>
          <a:stretch/>
        </p:blipFill>
        <p:spPr>
          <a:xfrm rot="16200000">
            <a:off x="9722190" y="160175"/>
            <a:ext cx="2394401" cy="2545223"/>
          </a:xfrm>
          <a:prstGeom prst="rect">
            <a:avLst/>
          </a:prstGeom>
        </p:spPr>
      </p:pic>
      <p:pic>
        <p:nvPicPr>
          <p:cNvPr id="31" name="Графический объект 30">
            <a:extLst>
              <a:ext uri="{FF2B5EF4-FFF2-40B4-BE49-F238E27FC236}">
                <a16:creationId xmlns:a16="http://schemas.microsoft.com/office/drawing/2014/main" id="{6D30DCAC-B495-853F-9921-FBA39018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0620" y="2616531"/>
            <a:ext cx="2394401" cy="4086444"/>
          </a:xfrm>
          <a:prstGeom prst="rect">
            <a:avLst/>
          </a:prstGeom>
        </p:spPr>
      </p:pic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8CB78A71-D8F9-12A2-1D4E-A2C2E4E1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94100" y="380999"/>
            <a:ext cx="4972050" cy="5475954"/>
            <a:chOff x="1698171" y="691024"/>
            <a:chExt cx="4972050" cy="5475954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D1FCBAB4-0CBD-A738-A058-100C35A0BDF1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A67098CE-4555-2BEE-5226-2E2F9EE1D5BB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9" name="Прямоугольник 38">
                <a:extLst>
                  <a:ext uri="{FF2B5EF4-FFF2-40B4-BE49-F238E27FC236}">
                    <a16:creationId xmlns:a16="http://schemas.microsoft.com/office/drawing/2014/main" id="{6A0CBAEB-0BE9-F75E-CB8D-A411C52E889A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0EDFCBD7-3731-A5D1-BB82-218531D6BA6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Овал 34">
                <a:extLst>
                  <a:ext uri="{FF2B5EF4-FFF2-40B4-BE49-F238E27FC236}">
                    <a16:creationId xmlns:a16="http://schemas.microsoft.com/office/drawing/2014/main" id="{AA6D4634-51B3-BE70-0479-199D811D75F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B2B1D16B-1A18-4890-4596-F24DD1C0BA94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37" name="Овал 36">
                <a:extLst>
                  <a:ext uri="{FF2B5EF4-FFF2-40B4-BE49-F238E27FC236}">
                    <a16:creationId xmlns:a16="http://schemas.microsoft.com/office/drawing/2014/main" id="{E98E60AF-0ABD-505A-4D5D-18B025CCA331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A048DF11-5712-A1DF-9E33-2C705AF54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068" y="851547"/>
            <a:ext cx="4275364" cy="1979634"/>
          </a:xfrm>
        </p:spPr>
        <p:txBody>
          <a:bodyPr rtlCol="0" anchor="ctr"/>
          <a:lstStyle>
            <a:lvl1pPr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5FC08F1C-3206-A42D-3BCD-F04FBA7839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7886" y="2831182"/>
            <a:ext cx="4275364" cy="2660213"/>
          </a:xfrm>
        </p:spPr>
        <p:txBody>
          <a:bodyPr tIns="0" bIns="0" rtlCol="0"/>
          <a:lstStyle>
            <a:lvl1pPr>
              <a:lnSpc>
                <a:spcPct val="150000"/>
              </a:lnSpc>
              <a:defRPr lang="ru-RU" sz="1800"/>
            </a:lvl1pPr>
            <a:lvl2pPr>
              <a:lnSpc>
                <a:spcPct val="150000"/>
              </a:lnSpc>
              <a:defRPr lang="ru-RU" sz="1800"/>
            </a:lvl2pPr>
            <a:lvl3pPr>
              <a:lnSpc>
                <a:spcPct val="150000"/>
              </a:lnSpc>
              <a:defRPr lang="ru-RU" sz="1600"/>
            </a:lvl3pPr>
            <a:lvl4pPr>
              <a:lnSpc>
                <a:spcPct val="150000"/>
              </a:lnSpc>
              <a:defRPr lang="ru-RU" sz="1400"/>
            </a:lvl4pPr>
            <a:lvl5pPr>
              <a:lnSpc>
                <a:spcPct val="150000"/>
              </a:lnSpc>
              <a:defRPr lang="ru-RU" sz="14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19671B5C-5A86-C6A6-2913-1F73F100E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542D9D8C-0E11-E268-D458-EC3BC4FD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Дата 3">
            <a:extLst>
              <a:ext uri="{FF2B5EF4-FFF2-40B4-BE49-F238E27FC236}">
                <a16:creationId xmlns:a16="http://schemas.microsoft.com/office/drawing/2014/main" id="{8E4CD02A-FF2F-864A-138B-368FE9BFD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BF9ABEAD-3133-420B-8B73-B91D538D4248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47" name="Графический объект 46">
            <a:extLst>
              <a:ext uri="{FF2B5EF4-FFF2-40B4-BE49-F238E27FC236}">
                <a16:creationId xmlns:a16="http://schemas.microsoft.com/office/drawing/2014/main" id="{5B0F505A-EE51-9D7A-42EA-2CD2CD432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8" name="Графический объект 47">
            <a:extLst>
              <a:ext uri="{FF2B5EF4-FFF2-40B4-BE49-F238E27FC236}">
                <a16:creationId xmlns:a16="http://schemas.microsoft.com/office/drawing/2014/main" id="{B4905353-8D75-B3E2-2489-1D6907755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9" name="Графический объект 48">
            <a:extLst>
              <a:ext uri="{FF2B5EF4-FFF2-40B4-BE49-F238E27FC236}">
                <a16:creationId xmlns:a16="http://schemas.microsoft.com/office/drawing/2014/main" id="{4DBFD95C-0912-3222-EECA-8F84031BC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0" name="Номер слайда 5">
            <a:extLst>
              <a:ext uri="{FF2B5EF4-FFF2-40B4-BE49-F238E27FC236}">
                <a16:creationId xmlns:a16="http://schemas.microsoft.com/office/drawing/2014/main" id="{7F30B651-FA38-151D-A122-6186F222C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B343855C-EC70-E12C-3368-415B1AC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 dirty="0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84" y="1059463"/>
            <a:ext cx="6008915" cy="4431932"/>
          </a:xfrm>
        </p:spPr>
        <p:txBody>
          <a:bodyPr rtlCol="0"/>
          <a:lstStyle>
            <a:lvl1pPr algn="ctr">
              <a:defRPr lang="ru-RU" sz="60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81871" y="881363"/>
            <a:ext cx="4297680" cy="4937760"/>
          </a:xfrm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8B87FB-2727-2ED0-7E72-76E55BE4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9C4F77E-C259-1702-5FF7-B1EF4F06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3">
            <a:extLst>
              <a:ext uri="{FF2B5EF4-FFF2-40B4-BE49-F238E27FC236}">
                <a16:creationId xmlns:a16="http://schemas.microsoft.com/office/drawing/2014/main" id="{BE4EF1CA-0713-F725-CD7A-054E1214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E8D04CD9-D6D1-4088-B622-37AD9F937AC3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C7C27500-80A5-ACE3-E5FE-30B63950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06256C1F-A548-F457-2753-E96A83E5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797F79C1-FB83-AC51-70F8-8E7305F7C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BBDD93F0-5136-93CB-0125-942AA638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FE7A212-2920-1971-09FB-8F2CF451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80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вод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sz="1600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644" y="841808"/>
            <a:ext cx="6712153" cy="4012867"/>
          </a:xfrm>
        </p:spPr>
        <p:txBody>
          <a:bodyPr rtlCol="0" anchor="ctr"/>
          <a:lstStyle>
            <a:lvl1pPr algn="ctr">
              <a:defRPr lang="ru-RU" sz="5400"/>
            </a:lvl1pPr>
          </a:lstStyle>
          <a:p>
            <a:pPr rtl="0"/>
            <a:r>
              <a:rPr lang="ru-RU" b="1" dirty="0"/>
              <a:t>Заголовок слайда</a:t>
            </a:r>
          </a:p>
        </p:txBody>
      </p:sp>
      <p:sp>
        <p:nvSpPr>
          <p:cNvPr id="3" name="Прямоугольник: Скругленные углы 2">
            <a:extLst>
              <a:ext uri="{FF2B5EF4-FFF2-40B4-BE49-F238E27FC236}">
                <a16:creationId xmlns:a16="http://schemas.microsoft.com/office/drawing/2014/main" id="{A63774F2-22B6-2050-1FA9-905E2B2B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532" y="4854677"/>
            <a:ext cx="6008915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406CD66-4AAA-6429-2E99-B4514373C2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4784" y="4854677"/>
            <a:ext cx="6008915" cy="652923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  <p:sp>
        <p:nvSpPr>
          <p:cNvPr id="31" name="Полилиния: Фигура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  <p:sp>
          <p:nvSpPr>
            <p:cNvPr id="32" name="Овал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</a:lstStyle>
            <a:p>
              <a:pPr algn="ctr" rtl="0"/>
              <a:endParaRPr lang="ru-RU" dirty="0"/>
            </a:p>
          </p:txBody>
        </p:sp>
      </p:grp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66631" y="859509"/>
            <a:ext cx="4324485" cy="4983480"/>
          </a:xfrm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79CD2F2-6C1D-5B8C-C5CF-40222BAE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216551A-8E0E-2E51-2D2F-BD765A67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Дата 3">
            <a:extLst>
              <a:ext uri="{FF2B5EF4-FFF2-40B4-BE49-F238E27FC236}">
                <a16:creationId xmlns:a16="http://schemas.microsoft.com/office/drawing/2014/main" id="{B612F406-221C-DFC9-5B2E-A6B4A06FF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5CC223CA-11C9-43EE-8000-3F8FBBB84C53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A08FB81D-7980-C91F-E68F-CA152DB4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C790F93D-BC22-F46A-6921-21123743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6" name="Графический объект 15">
            <a:extLst>
              <a:ext uri="{FF2B5EF4-FFF2-40B4-BE49-F238E27FC236}">
                <a16:creationId xmlns:a16="http://schemas.microsoft.com/office/drawing/2014/main" id="{CBA151EE-A96C-A1AB-6996-3FF8F8AF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33" name="Номер слайда 5">
            <a:extLst>
              <a:ext uri="{FF2B5EF4-FFF2-40B4-BE49-F238E27FC236}">
                <a16:creationId xmlns:a16="http://schemas.microsoft.com/office/drawing/2014/main" id="{0FBE0826-C479-F9B2-BE8C-B31F4CD9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62278FC6-6AA7-8092-6593-32685312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92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 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A79ADB4-793B-694B-0F44-63AED5A3B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30572"/>
            <a:ext cx="10907016" cy="1162882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0" y="1917700"/>
            <a:ext cx="10907016" cy="3340099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74C63F8-081B-3D1E-1EC2-A59B7627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0B6F8D9-3C25-DDB8-6C45-D06BF5D8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Дата 3">
            <a:extLst>
              <a:ext uri="{FF2B5EF4-FFF2-40B4-BE49-F238E27FC236}">
                <a16:creationId xmlns:a16="http://schemas.microsoft.com/office/drawing/2014/main" id="{BA069417-406B-7583-F175-EE9B3830E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06CEA2B4-5E96-462A-BC9C-86745451DD26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8DDC80A3-1127-C309-CCCF-459D4B36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A7D4C341-6443-CB24-41AE-09E84AA6E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553FCF92-6C55-D212-BCA4-51709D62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25EF7369-613A-D7D3-3478-17904CF3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2B5CA49-A7D8-662B-28C7-95B7B7AD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9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pic>
        <p:nvPicPr>
          <p:cNvPr id="14" name="Графический объект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Овал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8" name="Овал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9" name="Овал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6326" y="1224098"/>
            <a:ext cx="8939349" cy="3717472"/>
          </a:xfrm>
        </p:spPr>
        <p:txBody>
          <a:bodyPr rtlCol="0" anchor="ctr">
            <a:noAutofit/>
          </a:bodyPr>
          <a:lstStyle>
            <a:lvl1pPr algn="ctr">
              <a:defRPr lang="ru-RU" sz="60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3" name="Прямоугольник: Скругленные углы 12">
            <a:extLst>
              <a:ext uri="{FF2B5EF4-FFF2-40B4-BE49-F238E27FC236}">
                <a16:creationId xmlns:a16="http://schemas.microsoft.com/office/drawing/2014/main" id="{CB0A1C84-853A-628A-A9BA-CA6C9B1A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0173" y="5017288"/>
            <a:ext cx="727165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171" y="5017288"/>
            <a:ext cx="7271657" cy="652923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ru-RU" sz="180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416" y="1933575"/>
            <a:ext cx="5312664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50" y="1933575"/>
            <a:ext cx="5314950" cy="3661683"/>
          </a:xfrm>
          <a:prstGeom prst="roundRect">
            <a:avLst>
              <a:gd name="adj" fmla="val 9932"/>
            </a:avLst>
          </a:pr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B85A72-D42C-6248-9886-01A284D0A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C8E618-75F9-458D-3A62-1F2682AD9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A417590-A410-1B88-C23B-74EA0E7E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бъект 2">
            <a:extLst>
              <a:ext uri="{FF2B5EF4-FFF2-40B4-BE49-F238E27FC236}">
                <a16:creationId xmlns:a16="http://schemas.microsoft.com/office/drawing/2014/main" id="{20C0BEF1-6AFB-D9F2-2B8C-DF15558CAB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88999" y="2343150"/>
            <a:ext cx="4873446" cy="2994868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F9B32CC6-748C-4CAB-2EAB-F498EBD8B3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96321" y="2343150"/>
            <a:ext cx="4873446" cy="2990850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95B39729-974D-AA19-321C-259F9E677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17E8AAA2-3E44-49B5-88D8-13DCE02B80BE}" type="datetime1">
              <a:rPr lang="ru-RU" smtClean="0"/>
              <a:pPr/>
              <a:t>19.01.2026</a:t>
            </a:fld>
            <a:endParaRPr lang="ru-RU" dirty="0">
              <a:latin typeface="+mj-lt"/>
            </a:endParaRPr>
          </a:p>
        </p:txBody>
      </p:sp>
      <p:pic>
        <p:nvPicPr>
          <p:cNvPr id="15" name="Графический объект 14">
            <a:extLst>
              <a:ext uri="{FF2B5EF4-FFF2-40B4-BE49-F238E27FC236}">
                <a16:creationId xmlns:a16="http://schemas.microsoft.com/office/drawing/2014/main" id="{D0225ACC-FFD9-6B8F-F487-1D67910EA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1D0E68D-DD6F-159D-E995-52C3D7D5E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FB0E3525-56EE-84A4-2487-4BBC37B43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9" name="Номер слайда 5">
            <a:extLst>
              <a:ext uri="{FF2B5EF4-FFF2-40B4-BE49-F238E27FC236}">
                <a16:creationId xmlns:a16="http://schemas.microsoft.com/office/drawing/2014/main" id="{3F9CA93E-AA01-748E-065E-20F3E1A1A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fld id="{294A09A9-5501-47C1-A89A-A340965A2BE2}" type="slidenum">
              <a:rPr lang="ru-RU" smtClean="0"/>
              <a:pPr/>
              <a:t>‹#›</a:t>
            </a:fld>
            <a:endParaRPr lang="ru-RU" dirty="0">
              <a:latin typeface="+mj-lt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043D476-B609-7D5A-A9DF-7D73B31B1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89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 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82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8" name="Прямоугольник: Скругленные углы 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49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8533775-BAF7-CC9D-D6AD-AD60D3BA9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 rtlCol="0"/>
          <a:lstStyle>
            <a:lvl1pPr algn="l"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88998" y="2343150"/>
            <a:ext cx="6762631" cy="2994868"/>
          </a:xfrm>
        </p:spPr>
        <p:txBody>
          <a:bodyPr rtlCol="0"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lang="ru-RU" sz="1800"/>
            </a:lvl1pPr>
            <a:lvl2pPr marL="228600">
              <a:lnSpc>
                <a:spcPts val="1900"/>
              </a:lnSpc>
              <a:spcBef>
                <a:spcPts val="1000"/>
              </a:spcBef>
              <a:defRPr lang="ru-RU" sz="1800"/>
            </a:lvl2pPr>
            <a:lvl3pPr marL="685800">
              <a:lnSpc>
                <a:spcPts val="1900"/>
              </a:lnSpc>
              <a:spcBef>
                <a:spcPts val="1000"/>
              </a:spcBef>
              <a:defRPr lang="ru-RU" sz="1800"/>
            </a:lvl3pPr>
            <a:lvl4pPr marL="1143000">
              <a:lnSpc>
                <a:spcPts val="1900"/>
              </a:lnSpc>
              <a:spcBef>
                <a:spcPts val="1000"/>
              </a:spcBef>
              <a:defRPr lang="ru-RU" sz="1800"/>
            </a:lvl4pPr>
            <a:lvl5pPr marL="1600200">
              <a:lnSpc>
                <a:spcPts val="1900"/>
              </a:lnSpc>
              <a:spcBef>
                <a:spcPts val="1000"/>
              </a:spcBef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96275" y="2343150"/>
            <a:ext cx="3062967" cy="2990850"/>
          </a:xfrm>
        </p:spPr>
        <p:txBody>
          <a:bodyPr rtlCol="0"/>
          <a:lstStyle>
            <a:lvl1pPr>
              <a:lnSpc>
                <a:spcPts val="1900"/>
              </a:lnSpc>
              <a:defRPr lang="ru-RU" sz="1800"/>
            </a:lvl1pPr>
            <a:lvl2pPr>
              <a:lnSpc>
                <a:spcPts val="1900"/>
              </a:lnSpc>
              <a:defRPr lang="ru-RU" sz="1800"/>
            </a:lvl2pPr>
            <a:lvl3pPr>
              <a:lnSpc>
                <a:spcPts val="1900"/>
              </a:lnSpc>
              <a:defRPr lang="ru-RU" sz="1800"/>
            </a:lvl3pPr>
            <a:lvl4pPr>
              <a:lnSpc>
                <a:spcPts val="1900"/>
              </a:lnSpc>
              <a:defRPr lang="ru-RU" sz="1800"/>
            </a:lvl4pPr>
            <a:lvl5pPr>
              <a:lnSpc>
                <a:spcPts val="1900"/>
              </a:lnSpc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E94BBE0-379D-0165-CAC7-1F8B11D7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F202F7C8-DEF9-7613-2C2E-1BE67CDD0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Дата 3">
            <a:extLst>
              <a:ext uri="{FF2B5EF4-FFF2-40B4-BE49-F238E27FC236}">
                <a16:creationId xmlns:a16="http://schemas.microsoft.com/office/drawing/2014/main" id="{160EE65A-711D-F38D-9188-D4EAE0031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A850D8F-0CC4-425D-A979-EBE1CDDD15F3}" type="datetime1">
              <a:rPr lang="ru-RU" smtClean="0"/>
              <a:t>19.01.2026</a:t>
            </a:fld>
            <a:endParaRPr lang="ru-RU" dirty="0"/>
          </a:p>
        </p:txBody>
      </p:sp>
      <p:pic>
        <p:nvPicPr>
          <p:cNvPr id="18" name="Графический объект 17">
            <a:extLst>
              <a:ext uri="{FF2B5EF4-FFF2-40B4-BE49-F238E27FC236}">
                <a16:creationId xmlns:a16="http://schemas.microsoft.com/office/drawing/2014/main" id="{528D3B9C-A39A-B7F4-9EF1-8DACD639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9" name="Графический объект 18">
            <a:extLst>
              <a:ext uri="{FF2B5EF4-FFF2-40B4-BE49-F238E27FC236}">
                <a16:creationId xmlns:a16="http://schemas.microsoft.com/office/drawing/2014/main" id="{025BC426-76D2-E6A7-7ACC-B430676DC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0" name="Графический объект 19">
            <a:extLst>
              <a:ext uri="{FF2B5EF4-FFF2-40B4-BE49-F238E27FC236}">
                <a16:creationId xmlns:a16="http://schemas.microsoft.com/office/drawing/2014/main" id="{BEC2F84A-080B-721D-C47A-BA27BCE9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AEAD915F-02B9-E376-AEE8-C9188A70E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991E374-28A1-DAB0-74F1-E14DD4733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54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ступ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 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49" y="403224"/>
            <a:ext cx="5946389" cy="2219552"/>
          </a:xfrm>
        </p:spPr>
        <p:txBody>
          <a:bodyPr rtlCol="0" anchor="b"/>
          <a:lstStyle>
            <a:lvl1pPr>
              <a:defRPr lang="ru-RU" sz="3200"/>
            </a:lvl1pPr>
          </a:lstStyle>
          <a:p>
            <a:pPr rtl="0"/>
            <a:r>
              <a:rPr lang="ru-RU" b="1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9" y="2884714"/>
            <a:ext cx="5946389" cy="1997530"/>
          </a:xfrm>
        </p:spPr>
        <p:txBody>
          <a:bodyPr rtlCol="0"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lang="ru-RU" sz="1800"/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Прямоугольник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3" name="Прямоугольник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ru-RU"/>
                </a:defPPr>
              </a:lstStyle>
              <a:p>
                <a:pPr algn="ctr" rtl="0"/>
                <a:endParaRPr lang="ru-RU" dirty="0"/>
              </a:p>
            </p:txBody>
          </p:sp>
        </p:grpSp>
      </p:grp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208C6DE-C3F7-D9D8-5020-CC917762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AD6D2E6-00C3-DFC4-E3CC-F7667A4C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Графический объект 12">
            <a:extLst>
              <a:ext uri="{FF2B5EF4-FFF2-40B4-BE49-F238E27FC236}">
                <a16:creationId xmlns:a16="http://schemas.microsoft.com/office/drawing/2014/main" id="{A1250816-70E6-472B-5427-B70F0689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28" name="Графический объект 27">
            <a:extLst>
              <a:ext uri="{FF2B5EF4-FFF2-40B4-BE49-F238E27FC236}">
                <a16:creationId xmlns:a16="http://schemas.microsoft.com/office/drawing/2014/main" id="{843018F2-43DC-265A-AC49-91D41C8B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9" name="Графический объект 28">
            <a:extLst>
              <a:ext uri="{FF2B5EF4-FFF2-40B4-BE49-F238E27FC236}">
                <a16:creationId xmlns:a16="http://schemas.microsoft.com/office/drawing/2014/main" id="{42402DB9-1860-2811-AF1D-2D4273F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2D499E7-F68F-77A3-7384-16F7358B1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033" y="1809865"/>
            <a:ext cx="3520440" cy="3063240"/>
          </a:xfrm>
          <a:ln w="38100">
            <a:noFill/>
          </a:ln>
        </p:spPr>
        <p:txBody>
          <a:bodyPr rtlCol="0"/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3215DAD2-571F-6D7B-15E5-224268BDE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9AF5A4E2-3BF6-48DC-B37D-10F915567F42}" type="datetime1">
              <a:rPr lang="ru-RU" smtClean="0"/>
              <a:t>19.01.2026</a:t>
            </a:fld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FE724EE9-07D6-911A-3D7F-82EBAF56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lvl="0" algn="ctr" rtl="0"/>
            <a:r>
              <a:rPr lang="ru-RU" sz="1800" b="1">
                <a:solidFill>
                  <a:schemeClr val="tx1"/>
                </a:solidFill>
                <a:latin typeface="+mn-lt"/>
              </a:rPr>
              <a:t>ПУСК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Номер слайда 5">
            <a:extLst>
              <a:ext uri="{FF2B5EF4-FFF2-40B4-BE49-F238E27FC236}">
                <a16:creationId xmlns:a16="http://schemas.microsoft.com/office/drawing/2014/main" id="{6DE1CF9C-D85F-CED5-1FFF-902538AA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ru-RU" sz="1800" b="1" smtClean="0">
                <a:solidFill>
                  <a:schemeClr val="tx1"/>
                </a:solidFill>
                <a:latin typeface="+mj-cs"/>
                <a:cs typeface="+mj-cs"/>
              </a:defRPr>
            </a:lvl1pPr>
          </a:lstStyle>
          <a:p>
            <a:pPr rtl="0"/>
            <a:fld id="{294A09A9-5501-47C1-A89A-A340965A2BE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b="1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F16097B-19FA-4720-8263-205F92129BE2}" type="datetime1">
              <a:rPr lang="ru-RU" smtClean="0"/>
              <a:t>19.01.2026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49" r:id="rId6"/>
    <p:sldLayoutId id="2147483675" r:id="rId7"/>
    <p:sldLayoutId id="2147483676" r:id="rId8"/>
    <p:sldLayoutId id="2147483664" r:id="rId9"/>
    <p:sldLayoutId id="2147483677" r:id="rId10"/>
    <p:sldLayoutId id="2147483678" r:id="rId11"/>
    <p:sldLayoutId id="2147483681" r:id="rId12"/>
    <p:sldLayoutId id="2147483679" r:id="rId13"/>
    <p:sldLayoutId id="2147483662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yberleninka.ru/article/n/faktory-riska-narusheniya-kognitivnogo-razvitiya-u-detey-obzor" TargetMode="External"/><Relationship Id="rId3" Type="http://schemas.openxmlformats.org/officeDocument/2006/relationships/hyperlink" Target="https://cyberleninka.ru/article/n/adaptatsiya-uchebnogo-materiala-dlya-obuchayuschihsya-s-ogranichennymi-vozmozhnostyami-zdorovya" TargetMode="External"/><Relationship Id="rId7" Type="http://schemas.openxmlformats.org/officeDocument/2006/relationships/hyperlink" Target="https://cyberleninka.ru/article/n/tehnologiya-formirovaniya-samokontrolya-u-mladshih-shkolnikov-s-legkoy-umstvennoy-otstalostyu-v-protsesse-obucheniy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yberleninka.ru/article/n/problema-obucheniya-i-vospitaniya-detey-s-zpr-podhody-i-ih-reshenie" TargetMode="External"/><Relationship Id="rId5" Type="http://schemas.openxmlformats.org/officeDocument/2006/relationships/hyperlink" Target="https://doc.qt.io/qtforpython-6/api.html#pyside-api" TargetMode="External"/><Relationship Id="rId4" Type="http://schemas.openxmlformats.org/officeDocument/2006/relationships/hyperlink" Target="https://pymorphy2.readthedocs.io/en/stable/user/guid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ant.ru/article/1691589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090" y="1507646"/>
            <a:ext cx="8769820" cy="231294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Учеба с «</a:t>
            </a:r>
            <a:r>
              <a:rPr lang="en-US" dirty="0"/>
              <a:t>KidTelligence</a:t>
            </a:r>
            <a:r>
              <a:rPr lang="ru-RU" dirty="0"/>
              <a:t>»</a:t>
            </a:r>
            <a:endParaRPr lang="ru-RU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39C69A-494A-F1A6-656D-F3A1D45CD060}"/>
              </a:ext>
            </a:extLst>
          </p:cNvPr>
          <p:cNvSpPr txBox="1"/>
          <p:nvPr/>
        </p:nvSpPr>
        <p:spPr>
          <a:xfrm>
            <a:off x="1962891" y="4691721"/>
            <a:ext cx="82662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+mj-lt"/>
              </a:rPr>
              <a:t>Автор: </a:t>
            </a:r>
            <a:r>
              <a:rPr lang="ru-RU" sz="2400" dirty="0">
                <a:latin typeface="+mj-lt"/>
              </a:rPr>
              <a:t>Ковердяев Платон</a:t>
            </a:r>
          </a:p>
          <a:p>
            <a:r>
              <a:rPr lang="ru-RU" sz="2400" b="1" dirty="0">
                <a:latin typeface="+mj-lt"/>
              </a:rPr>
              <a:t>Класс: </a:t>
            </a:r>
            <a:r>
              <a:rPr lang="ru-RU" sz="2400" dirty="0">
                <a:latin typeface="+mj-lt"/>
              </a:rPr>
              <a:t>10«Д»</a:t>
            </a:r>
          </a:p>
          <a:p>
            <a:r>
              <a:rPr lang="ru-RU" sz="2400" b="1" dirty="0">
                <a:latin typeface="+mj-lt"/>
              </a:rPr>
              <a:t>Научный руководитель: </a:t>
            </a:r>
            <a:r>
              <a:rPr lang="ru-RU" sz="2400" dirty="0">
                <a:latin typeface="+mj-lt"/>
              </a:rPr>
              <a:t>Королева Екатерина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21768-96CF-05EB-0BAD-BA4141757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66851-B069-8589-5ED5-C0DFEE9D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49" y="-917576"/>
            <a:ext cx="5946389" cy="221955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Особенности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330B69-CDF7-D7DC-5E63-70B0D8BD6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729" y="1503490"/>
            <a:ext cx="5946389" cy="3466020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indent="285750">
              <a:lnSpc>
                <a:spcPct val="100000"/>
              </a:lnSpc>
            </a:pPr>
            <a:r>
              <a:rPr lang="ru-RU" sz="2400" dirty="0">
                <a:latin typeface="+mj-lt"/>
              </a:rPr>
              <a:t>Содержит в себе максимально мало деталей, чтобы не отвлекать внимание детей</a:t>
            </a:r>
          </a:p>
          <a:p>
            <a:pPr indent="285750">
              <a:lnSpc>
                <a:spcPct val="100000"/>
              </a:lnSpc>
            </a:pPr>
            <a:r>
              <a:rPr lang="ru-RU" sz="2400" dirty="0">
                <a:latin typeface="+mj-lt"/>
              </a:rPr>
              <a:t>Кнопки большие и контрастные для удобства наведения </a:t>
            </a:r>
          </a:p>
          <a:p>
            <a:pPr indent="285750">
              <a:lnSpc>
                <a:spcPct val="100000"/>
              </a:lnSpc>
            </a:pPr>
            <a:r>
              <a:rPr lang="ru-RU" sz="2400" dirty="0">
                <a:latin typeface="+mj-lt"/>
              </a:rPr>
              <a:t>Для ввода ответа в соответствующее поле не обязательно на него нажимать.</a:t>
            </a:r>
          </a:p>
          <a:p>
            <a:pPr indent="285750">
              <a:lnSpc>
                <a:spcPct val="100000"/>
              </a:lnSpc>
            </a:pPr>
            <a:r>
              <a:rPr lang="ru-RU" sz="2400" dirty="0">
                <a:latin typeface="+mj-lt"/>
              </a:rPr>
              <a:t>Шрифт мягкий и без засечек для создания комфортного графического сопровождения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1527CE-284D-A3F6-4256-BBF0B333F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10</a:t>
            </a:fld>
            <a:endParaRPr lang="ru-RU" b="1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D3A76-DDC6-633D-F4ED-EB9422552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1149"/>
          <a:stretch/>
        </p:blipFill>
        <p:spPr bwMode="auto">
          <a:xfrm>
            <a:off x="7423277" y="2062480"/>
            <a:ext cx="3427603" cy="219202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A2337DD-5313-BE2F-7FAC-0DB6EB907F3A}"/>
              </a:ext>
            </a:extLst>
          </p:cNvPr>
          <p:cNvSpPr txBox="1"/>
          <p:nvPr/>
        </p:nvSpPr>
        <p:spPr>
          <a:xfrm>
            <a:off x="7651178" y="4335780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>
                <a:latin typeface="+mj-lt"/>
              </a:rPr>
              <a:t>Главное меню</a:t>
            </a:r>
          </a:p>
        </p:txBody>
      </p:sp>
    </p:spTree>
    <p:extLst>
      <p:ext uri="{BB962C8B-B14F-4D97-AF65-F5344CB8AC3E}">
        <p14:creationId xmlns:p14="http://schemas.microsoft.com/office/powerpoint/2010/main" val="301728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11</a:t>
            </a:fld>
            <a:endParaRPr lang="ru-RU" b="1" dirty="0">
              <a:latin typeface="+mj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 txBox="1">
            <a:spLocks/>
          </p:cNvSpPr>
          <p:nvPr/>
        </p:nvSpPr>
        <p:spPr>
          <a:xfrm>
            <a:off x="641350" y="417612"/>
            <a:ext cx="10907016" cy="922516"/>
          </a:xfrm>
          <a:prstGeom prst="rect">
            <a:avLst/>
          </a:prstGeom>
        </p:spPr>
        <p:txBody>
          <a:bodyPr vert="horz" lIns="91440" tIns="182880" rIns="9144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Действия в игре</a:t>
            </a:r>
          </a:p>
        </p:txBody>
      </p:sp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64F83042-7711-441F-F2B4-EA304D538FBF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9350" y="1487046"/>
            <a:ext cx="5612682" cy="37603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7">
            <a:extLst>
              <a:ext uri="{FF2B5EF4-FFF2-40B4-BE49-F238E27FC236}">
                <a16:creationId xmlns:a16="http://schemas.microsoft.com/office/drawing/2014/main" id="{B5220F65-F85E-FADC-1F84-ADA5136C04CE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0877" y="3406306"/>
            <a:ext cx="3214019" cy="1767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6">
            <a:extLst>
              <a:ext uri="{FF2B5EF4-FFF2-40B4-BE49-F238E27FC236}">
                <a16:creationId xmlns:a16="http://schemas.microsoft.com/office/drawing/2014/main" id="{BF3EC991-BFD5-9E0E-E7D1-D7FCC2CD35C8}"/>
              </a:ext>
            </a:extLst>
          </p:cNvPr>
          <p:cNvPicPr/>
          <p:nvPr/>
        </p:nvPicPr>
        <p:blipFill rotWithShape="1">
          <a:blip r:embed="rId5" cstate="print"/>
          <a:srcRect l="21347" b="11439"/>
          <a:stretch/>
        </p:blipFill>
        <p:spPr bwMode="auto">
          <a:xfrm>
            <a:off x="8352277" y="1382001"/>
            <a:ext cx="2112940" cy="143594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F2925E-306D-982C-EEE7-9203844D230B}"/>
              </a:ext>
            </a:extLst>
          </p:cNvPr>
          <p:cNvSpPr txBox="1"/>
          <p:nvPr/>
        </p:nvSpPr>
        <p:spPr>
          <a:xfrm>
            <a:off x="2654782" y="5358277"/>
            <a:ext cx="260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Страница с задачей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E5DD0-A7D3-69AB-4B16-D6EA4F3A33EC}"/>
              </a:ext>
            </a:extLst>
          </p:cNvPr>
          <p:cNvSpPr txBox="1"/>
          <p:nvPr/>
        </p:nvSpPr>
        <p:spPr>
          <a:xfrm>
            <a:off x="8466943" y="2859819"/>
            <a:ext cx="188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Вознаграждение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D36E3-1E10-43B4-2E73-62975787A4D4}"/>
              </a:ext>
            </a:extLst>
          </p:cNvPr>
          <p:cNvSpPr txBox="1"/>
          <p:nvPr/>
        </p:nvSpPr>
        <p:spPr>
          <a:xfrm>
            <a:off x="8466943" y="5297500"/>
            <a:ext cx="1883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Игровой магазин</a:t>
            </a:r>
          </a:p>
        </p:txBody>
      </p:sp>
    </p:spTree>
    <p:extLst>
      <p:ext uri="{BB962C8B-B14F-4D97-AF65-F5344CB8AC3E}">
        <p14:creationId xmlns:p14="http://schemas.microsoft.com/office/powerpoint/2010/main" val="42806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12</a:t>
            </a:fld>
            <a:endParaRPr lang="ru-RU" b="1" dirty="0">
              <a:latin typeface="+mj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 txBox="1">
            <a:spLocks/>
          </p:cNvSpPr>
          <p:nvPr/>
        </p:nvSpPr>
        <p:spPr>
          <a:xfrm>
            <a:off x="641350" y="417612"/>
            <a:ext cx="10907016" cy="922516"/>
          </a:xfrm>
          <a:prstGeom prst="rect">
            <a:avLst/>
          </a:prstGeom>
        </p:spPr>
        <p:txBody>
          <a:bodyPr vert="horz" lIns="91440" tIns="182880" rIns="91440" bIns="45720" rtlCol="0" anchor="ctr">
            <a:noAutofit/>
          </a:bodyPr>
          <a:lstStyle>
            <a:defPPr>
              <a:defRPr lang="ru-RU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Демонстрация работы</a:t>
            </a:r>
          </a:p>
        </p:txBody>
      </p:sp>
      <p:pic>
        <p:nvPicPr>
          <p:cNvPr id="3" name="test video">
            <a:hlinkClick r:id="" action="ppaction://media"/>
            <a:extLst>
              <a:ext uri="{FF2B5EF4-FFF2-40B4-BE49-F238E27FC236}">
                <a16:creationId xmlns:a16="http://schemas.microsoft.com/office/drawing/2014/main" id="{9B3534BF-111C-5DF8-4A87-3EA65690B0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0758" y="1340128"/>
            <a:ext cx="7188200" cy="40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5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4F4095-BDED-C078-22D5-1BF1E3AA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868085"/>
            <a:ext cx="10907016" cy="9225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Тестирование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6C2BF529-2BDD-94C0-202F-CA0D13A19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745" y="2958843"/>
            <a:ext cx="5147855" cy="2467383"/>
          </a:xfrm>
        </p:spPr>
        <p:txBody>
          <a:bodyPr rtlCol="0"/>
          <a:lstStyle>
            <a:defPPr>
              <a:defRPr lang="ru-RU"/>
            </a:defPPr>
          </a:lstStyle>
          <a:p>
            <a:pPr algn="just">
              <a:lnSpc>
                <a:spcPct val="100000"/>
              </a:lnSpc>
            </a:pPr>
            <a:r>
              <a:rPr lang="ru-RU" sz="2000" dirty="0">
                <a:latin typeface="+mj-lt"/>
              </a:rPr>
              <a:t>Начиная с декабря, мой брат с диагнозом ДЦП играл в представленную игру и проходил контрольные тестирования из 2-х заданий 2 раза в неделю.</a:t>
            </a:r>
          </a:p>
          <a:p>
            <a:pPr algn="just">
              <a:lnSpc>
                <a:spcPct val="100000"/>
              </a:lnSpc>
            </a:pPr>
            <a:endParaRPr lang="ru-RU" sz="2000" dirty="0">
              <a:latin typeface="+mj-lt"/>
            </a:endParaRPr>
          </a:p>
          <a:p>
            <a:pPr algn="just">
              <a:lnSpc>
                <a:spcPct val="100000"/>
              </a:lnSpc>
            </a:pPr>
            <a:r>
              <a:rPr lang="ru-RU" sz="2000" dirty="0">
                <a:latin typeface="+mj-lt"/>
              </a:rPr>
              <a:t>На диаграмме видно сокращение времени на выполнение задания</a:t>
            </a:r>
          </a:p>
          <a:p>
            <a:pPr algn="just" rtl="0"/>
            <a:endParaRPr lang="ru-RU" sz="2400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1531C35-FB2E-F9F7-8D1E-64ACCC0E7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13</a:t>
            </a:fld>
            <a:endParaRPr lang="ru-RU" b="1" dirty="0">
              <a:latin typeface="+mj-lt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298EEA6-4EFF-0A26-AAA6-71C45496E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598429"/>
              </p:ext>
            </p:extLst>
          </p:nvPr>
        </p:nvGraphicFramePr>
        <p:xfrm>
          <a:off x="6094858" y="2770717"/>
          <a:ext cx="5194300" cy="301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136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AFE818-0DBE-0E12-2EC7-51B44683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33" y="606772"/>
            <a:ext cx="10907016" cy="9225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57517E-4AA9-56C2-7E84-6E2482958A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9245" y="2152652"/>
            <a:ext cx="3062967" cy="3131786"/>
          </a:xfrm>
        </p:spPr>
        <p:txBody>
          <a:bodyPr rtlCol="0"/>
          <a:lstStyle>
            <a:defPPr>
              <a:defRPr lang="ru-RU"/>
            </a:defPPr>
          </a:lstStyle>
          <a:p>
            <a:pPr marL="0" indent="0" rtl="0">
              <a:lnSpc>
                <a:spcPct val="100000"/>
              </a:lnSpc>
              <a:buNone/>
            </a:pPr>
            <a:r>
              <a:rPr lang="ru-RU" sz="2000" b="1" dirty="0">
                <a:latin typeface="+mj-lt"/>
              </a:rPr>
              <a:t>В итоге</a:t>
            </a:r>
            <a:r>
              <a:rPr lang="ru-RU" sz="2000" dirty="0">
                <a:latin typeface="+mj-lt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latin typeface="+mj-lt"/>
              </a:rPr>
              <a:t>Написана обучающая игра «</a:t>
            </a:r>
            <a:r>
              <a:rPr lang="en-US" sz="2000" dirty="0">
                <a:latin typeface="+mj-lt"/>
              </a:rPr>
              <a:t>KidTelligence</a:t>
            </a:r>
            <a:r>
              <a:rPr lang="ru-RU" sz="2000" dirty="0">
                <a:latin typeface="+mj-lt"/>
              </a:rPr>
              <a:t>»</a:t>
            </a:r>
            <a:endParaRPr lang="en-US" sz="20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2000" dirty="0">
                <a:latin typeface="+mj-lt"/>
              </a:rPr>
              <a:t>Проведено тестирование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latin typeface="+mj-lt"/>
              </a:rPr>
              <a:t>Время качественного выполнения заданий сокращено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8EDFF58B-671A-80A2-9FC1-39A4233D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9626" y="2241551"/>
            <a:ext cx="6626226" cy="3135993"/>
          </a:xfrm>
        </p:spPr>
        <p:txBody>
          <a:bodyPr rtlCol="0"/>
          <a:lstStyle>
            <a:defPPr>
              <a:defRPr lang="ru-RU"/>
            </a:defPPr>
          </a:lstStyle>
          <a:p>
            <a:pPr>
              <a:lnSpc>
                <a:spcPct val="100000"/>
              </a:lnSpc>
            </a:pPr>
            <a:r>
              <a:rPr lang="ru-RU" sz="2000" dirty="0">
                <a:latin typeface="+mj-lt"/>
              </a:rPr>
              <a:t>Проблема обучаемости детей с ОВЗ очень остро стоит в семьях, так как без образования ребенок не сможет социализироваться</a:t>
            </a:r>
          </a:p>
          <a:p>
            <a:pPr>
              <a:lnSpc>
                <a:spcPct val="100000"/>
              </a:lnSpc>
            </a:pPr>
            <a:r>
              <a:rPr lang="ru-RU" sz="2000" dirty="0">
                <a:latin typeface="+mj-lt"/>
              </a:rPr>
              <a:t>«</a:t>
            </a:r>
            <a:r>
              <a:rPr lang="en-US" sz="2000" dirty="0">
                <a:latin typeface="+mj-lt"/>
              </a:rPr>
              <a:t>KidTelligence</a:t>
            </a:r>
            <a:r>
              <a:rPr lang="ru-RU" sz="2000" dirty="0">
                <a:latin typeface="+mj-lt"/>
              </a:rPr>
              <a:t>» помогает решить данную проблему, причем в игровом формате. Так ребенку выполнение заданий дается гораздо легче, чем в учебнике или задачнике, у него увеличивается продолжительность продуктивной работы, что очень полезно в дальнейшем обучении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E0C452-1F59-265B-89CA-B9F37E80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14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073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ADC30-A310-5DE7-CBC1-2DDC1796F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BC0C2-2A35-D7F5-1D22-6D8E5A84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30572"/>
            <a:ext cx="10907016" cy="11628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5400" b="1" dirty="0">
                <a:latin typeface="+mj-lt"/>
              </a:rPr>
              <a:t>Используемая литература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803F46-E05C-A43C-C8BB-DACF4EC5C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350" y="1917700"/>
            <a:ext cx="10907016" cy="3340099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Адаптация учебного материала для обучающихся с ограниченными возможностями здоровья [Электронный ресурс] – Режим доступа: </a:t>
            </a:r>
            <a:r>
              <a:rPr lang="ru-RU" sz="1600" u="sng" dirty="0">
                <a:latin typeface="+mj-lt"/>
                <a:hlinkClick r:id="rId3"/>
              </a:rPr>
              <a:t>https://cyberleninka.ru/article/n/adaptatsiya-uchebnogo-materiala-dlya-obuchayuschihsya-s-ogranichennymi-vozmozhnostyami-zdorovya</a:t>
            </a:r>
            <a:endParaRPr lang="ru-RU" sz="1600" dirty="0">
              <a:latin typeface="+mj-lt"/>
            </a:endParaRPr>
          </a:p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Документация </a:t>
            </a:r>
            <a:r>
              <a:rPr lang="en-US" sz="1600" dirty="0">
                <a:latin typeface="+mj-lt"/>
              </a:rPr>
              <a:t>pymorphy</a:t>
            </a:r>
            <a:r>
              <a:rPr lang="ru-RU" sz="1600" dirty="0">
                <a:latin typeface="+mj-lt"/>
              </a:rPr>
              <a:t>3 [Электронный ресурс] – Режим доступа: </a:t>
            </a:r>
            <a:r>
              <a:rPr lang="ru-RU" sz="1600" u="sng" dirty="0">
                <a:latin typeface="+mj-lt"/>
                <a:hlinkClick r:id="rId4"/>
              </a:rPr>
              <a:t>https://pymorphy2.readthedocs.io/en/stable/user/guide.html</a:t>
            </a:r>
            <a:endParaRPr lang="ru-RU" sz="1600" dirty="0">
              <a:latin typeface="+mj-lt"/>
            </a:endParaRPr>
          </a:p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Документация </a:t>
            </a:r>
            <a:r>
              <a:rPr lang="en-US" sz="1600" dirty="0">
                <a:latin typeface="+mj-lt"/>
              </a:rPr>
              <a:t>PyQt</a:t>
            </a:r>
            <a:r>
              <a:rPr lang="ru-RU" sz="1600" dirty="0">
                <a:latin typeface="+mj-lt"/>
              </a:rPr>
              <a:t>6 [Электронный ресурс] – Режим доступа: </a:t>
            </a:r>
            <a:r>
              <a:rPr lang="ru-RU" sz="1600" u="sng" dirty="0">
                <a:latin typeface="+mj-lt"/>
                <a:hlinkClick r:id="rId5"/>
              </a:rPr>
              <a:t>https://doc.qt.io/qtforpython-6/api.html#pyside-api</a:t>
            </a:r>
            <a:endParaRPr lang="ru-RU" sz="1600" dirty="0">
              <a:latin typeface="+mj-lt"/>
            </a:endParaRPr>
          </a:p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Проблема обучения и воспитания детей с ЗПР: подходы и их решение [Электронный ресурс] – Режим доступа: </a:t>
            </a:r>
            <a:r>
              <a:rPr lang="ru-RU" sz="1600" u="sng" dirty="0">
                <a:latin typeface="+mj-lt"/>
                <a:hlinkClick r:id="rId6"/>
              </a:rPr>
              <a:t>https://cyberleninka.ru/article/n/problema-obucheniya-i-vospitaniya-detey-s-zpr-podhody-i-ih-reshenie</a:t>
            </a:r>
            <a:endParaRPr lang="ru-RU" sz="1600" dirty="0">
              <a:latin typeface="+mj-lt"/>
            </a:endParaRPr>
          </a:p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Технология формирования самоконтроля у младших школьников с легкой умственной отсталостью в процессе обучения [Электронный ресурс] – Режим доступа: </a:t>
            </a:r>
            <a:r>
              <a:rPr lang="ru-RU" sz="1600" u="sng" dirty="0">
                <a:latin typeface="+mj-lt"/>
                <a:hlinkClick r:id="rId7"/>
              </a:rPr>
              <a:t>https://cyberleninka.ru/article/n/tehnologiya-formirovaniya-samokontrolya-u-mladshih-shkolnikov-s-legkoy-umstvennoy-otstalostyu-v-protsesse-obucheniya</a:t>
            </a:r>
            <a:endParaRPr lang="ru-RU" sz="1600" dirty="0">
              <a:latin typeface="+mj-lt"/>
            </a:endParaRPr>
          </a:p>
          <a:p>
            <a:pPr lvl="0">
              <a:lnSpc>
                <a:spcPct val="100000"/>
              </a:lnSpc>
            </a:pPr>
            <a:r>
              <a:rPr lang="ru-RU" sz="1600" dirty="0">
                <a:latin typeface="+mj-lt"/>
              </a:rPr>
              <a:t>Факторы риска нарушения когнитивного развития у детей [Электронный ресурс] – Режим доступа: </a:t>
            </a:r>
            <a:r>
              <a:rPr lang="ru-RU" sz="1600" u="sng" dirty="0">
                <a:latin typeface="+mj-lt"/>
                <a:hlinkClick r:id="rId8"/>
              </a:rPr>
              <a:t>https://cyberleninka.ru/article/n/faktory-riska-narusheniya-kognitivnogo-razvitiya-u-detey-obzor</a:t>
            </a:r>
            <a:endParaRPr lang="ru-RU" sz="1600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3EABC7B-776C-EE0C-59D2-15C8CFB82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15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814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16</a:t>
            </a:fld>
            <a:endParaRPr lang="ru-RU" b="1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8F5D78-F2E3-D9A8-C2D8-20EE015A44CD}"/>
              </a:ext>
            </a:extLst>
          </p:cNvPr>
          <p:cNvSpPr txBox="1"/>
          <p:nvPr/>
        </p:nvSpPr>
        <p:spPr>
          <a:xfrm>
            <a:off x="7651750" y="2445291"/>
            <a:ext cx="3149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j-lt"/>
              </a:rPr>
              <a:t>Автор: Ковердяев Платон</a:t>
            </a:r>
          </a:p>
          <a:p>
            <a:r>
              <a:rPr lang="ru-RU" sz="2000" dirty="0">
                <a:latin typeface="+mj-lt"/>
              </a:rPr>
              <a:t>Класс: 10«Д»</a:t>
            </a:r>
          </a:p>
          <a:p>
            <a:r>
              <a:rPr lang="ru-RU" sz="2000" dirty="0">
                <a:latin typeface="+mj-lt"/>
              </a:rPr>
              <a:t>Научный руководитель: Королева Екатерина Алексеевна</a:t>
            </a:r>
          </a:p>
        </p:txBody>
      </p:sp>
      <p:pic>
        <p:nvPicPr>
          <p:cNvPr id="14" name="Picture 13" descr="A white cloud with blue text&#10;&#10;AI-generated content may be incorrect.">
            <a:extLst>
              <a:ext uri="{FF2B5EF4-FFF2-40B4-BE49-F238E27FC236}">
                <a16:creationId xmlns:a16="http://schemas.microsoft.com/office/drawing/2014/main" id="{00B61D22-1CD8-EAB4-CAF3-4F4F70D9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318" y="1353852"/>
            <a:ext cx="2226601" cy="2182878"/>
          </a:xfrm>
          <a:prstGeom prst="round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 txBox="1">
            <a:spLocks/>
          </p:cNvSpPr>
          <p:nvPr/>
        </p:nvSpPr>
        <p:spPr>
          <a:xfrm>
            <a:off x="938930" y="3260438"/>
            <a:ext cx="6508350" cy="23129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Тема проекта: </a:t>
            </a:r>
          </a:p>
          <a:p>
            <a:r>
              <a:rPr lang="ru-RU" sz="4000" dirty="0"/>
              <a:t>Учеба с «</a:t>
            </a:r>
            <a:r>
              <a:rPr lang="en-US" sz="4000" dirty="0" err="1"/>
              <a:t>KidTelligence</a:t>
            </a:r>
            <a:r>
              <a:rPr lang="en-US" sz="40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ADE968-F0ED-3582-74DC-29D7D72E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4" y="714023"/>
            <a:ext cx="6008915" cy="1155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Введение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121FCD-5305-D1B4-B045-E971883A6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2</a:t>
            </a:fld>
            <a:endParaRPr lang="ru-RU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5D9A2-C5AB-2D40-BCA9-DAACA7152D58}"/>
              </a:ext>
            </a:extLst>
          </p:cNvPr>
          <p:cNvSpPr txBox="1"/>
          <p:nvPr/>
        </p:nvSpPr>
        <p:spPr>
          <a:xfrm>
            <a:off x="463292" y="1869986"/>
            <a:ext cx="63439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В начальной школе закладываются фундаментальные предпосылки для эффективного обучения</a:t>
            </a:r>
          </a:p>
          <a:p>
            <a:pPr marL="342900" indent="342900">
              <a:buFont typeface="Arial" panose="020B0604020202020204" pitchFamily="34" charset="0"/>
              <a:buChar char="•"/>
            </a:pPr>
            <a:endParaRPr lang="ru-RU" sz="2400" dirty="0">
              <a:latin typeface="+mj-lt"/>
            </a:endParaRPr>
          </a:p>
          <a:p>
            <a:pPr marL="342900" indent="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Несмотря на актуальные тенденции развития инклюзивного образования, учащиеся с когнитивными нарушениями продолжают сталкиваться с затруднениями в процессе обучения</a:t>
            </a:r>
          </a:p>
        </p:txBody>
      </p:sp>
      <p:pic>
        <p:nvPicPr>
          <p:cNvPr id="1026" name="Picture 2" descr="Тяжело учиться">
            <a:extLst>
              <a:ext uri="{FF2B5EF4-FFF2-40B4-BE49-F238E27FC236}">
                <a16:creationId xmlns:a16="http://schemas.microsoft.com/office/drawing/2014/main" id="{90190F0F-D1BB-09EA-44B3-2A7F89243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956" y="1112907"/>
            <a:ext cx="3156325" cy="210684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Очень тяжело">
            <a:extLst>
              <a:ext uri="{FF2B5EF4-FFF2-40B4-BE49-F238E27FC236}">
                <a16:creationId xmlns:a16="http://schemas.microsoft.com/office/drawing/2014/main" id="{42695DEE-DA94-1050-2992-874E4F7B9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286" y="3392085"/>
            <a:ext cx="2957851" cy="22547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41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68553-56F5-C0FF-9A78-9ED72306E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Заголовок 50">
            <a:extLst>
              <a:ext uri="{FF2B5EF4-FFF2-40B4-BE49-F238E27FC236}">
                <a16:creationId xmlns:a16="http://schemas.microsoft.com/office/drawing/2014/main" id="{BC1C6AA9-DC5B-EF9C-8A42-5F7467D8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64" y="760528"/>
            <a:ext cx="6712153" cy="131838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Решение проблемы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90BC6E7-4694-D226-AE1D-EC0AA9ACD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784" y="4854677"/>
            <a:ext cx="6008915" cy="65292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/>
              <a:t>Будущее за технологиями!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C2BE199-5107-8B06-F593-6C56B0D8C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3</a:t>
            </a:fld>
            <a:endParaRPr lang="ru-RU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A00E8-2B71-F8B9-92C1-28D90BDDEDF5}"/>
              </a:ext>
            </a:extLst>
          </p:cNvPr>
          <p:cNvSpPr txBox="1"/>
          <p:nvPr/>
        </p:nvSpPr>
        <p:spPr>
          <a:xfrm>
            <a:off x="484764" y="1771955"/>
            <a:ext cx="63630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342900">
              <a:buFont typeface="Arial" panose="020B0604020202020204" pitchFamily="34" charset="0"/>
              <a:buChar char="•"/>
            </a:pPr>
            <a:r>
              <a:rPr lang="ru-RU" sz="2400" dirty="0" err="1">
                <a:latin typeface="+mj-lt"/>
              </a:rPr>
              <a:t>Геймификация</a:t>
            </a:r>
            <a:r>
              <a:rPr lang="ru-RU" sz="2400" dirty="0">
                <a:latin typeface="+mj-lt"/>
              </a:rPr>
              <a:t> в образовательном процессе способна увеличить заинтересованность в изучаемом материале 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(</a:t>
            </a: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3"/>
              </a:rPr>
              <a:t>исследование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  <a:hlinkClick r:id="rId3"/>
              </a:rPr>
              <a:t>iSMART, 2023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)</a:t>
            </a:r>
            <a:endParaRPr lang="ru-RU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42900" indent="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342900" indent="342900">
              <a:buFont typeface="Arial" panose="020B0604020202020204" pitchFamily="34" charset="0"/>
              <a:buChar char="•"/>
            </a:pPr>
            <a:r>
              <a:rPr lang="ru-RU" sz="2400" dirty="0">
                <a:latin typeface="+mj-lt"/>
              </a:rPr>
              <a:t>Приложения для детей с особенностями развития должно обладать рядом адаптивных характеристик</a:t>
            </a:r>
          </a:p>
        </p:txBody>
      </p:sp>
      <p:sp>
        <p:nvSpPr>
          <p:cNvPr id="2" name="AutoShape 2" descr="задержка развития PNG рисунок, картинки и пнг прозрачный для бесплатной  загрузки | Pngtree">
            <a:extLst>
              <a:ext uri="{FF2B5EF4-FFF2-40B4-BE49-F238E27FC236}">
                <a16:creationId xmlns:a16="http://schemas.microsoft.com/office/drawing/2014/main" id="{EE9F4650-2724-6C49-6F30-D5EC4DC6B9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089900" y="305071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8" name="Picture 4" descr="Звук – Бесплатные иконки:">
            <a:extLst>
              <a:ext uri="{FF2B5EF4-FFF2-40B4-BE49-F238E27FC236}">
                <a16:creationId xmlns:a16="http://schemas.microsoft.com/office/drawing/2014/main" id="{ECFD8105-E8AF-5F28-92DB-FD86E9464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012381"/>
            <a:ext cx="250825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Джойстик – Бесплатные иконки: электроника">
            <a:extLst>
              <a:ext uri="{FF2B5EF4-FFF2-40B4-BE49-F238E27FC236}">
                <a16:creationId xmlns:a16="http://schemas.microsoft.com/office/drawing/2014/main" id="{615AF790-D2CA-69E4-CBED-C9E8F649E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863" y="3429000"/>
            <a:ext cx="2326387" cy="232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7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94237-6C4C-890B-280F-EF9611D9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670FF8-82A0-1BC1-3B6C-ACD4AAA15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419100"/>
            <a:ext cx="10907016" cy="71555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DB0D1C-79B7-2E35-6D58-DDA11327D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350" y="1134654"/>
            <a:ext cx="10907016" cy="4631146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indent="0">
              <a:lnSpc>
                <a:spcPct val="100000"/>
              </a:lnSpc>
              <a:buNone/>
            </a:pPr>
            <a:r>
              <a:rPr lang="ru-RU" sz="2400" b="1" dirty="0">
                <a:latin typeface="+mj-lt"/>
              </a:rPr>
              <a:t>Цель</a:t>
            </a:r>
            <a:r>
              <a:rPr lang="ru-RU" sz="2400" dirty="0">
                <a:latin typeface="+mj-lt"/>
              </a:rPr>
              <a:t>: Создание приложения </a:t>
            </a:r>
            <a:r>
              <a:rPr lang="en-US" sz="2400" dirty="0" err="1">
                <a:latin typeface="+mj-lt"/>
              </a:rPr>
              <a:t>KidTelligence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для детей с особенностями развития в возрасте </a:t>
            </a:r>
            <a:r>
              <a:rPr lang="en-US" sz="2400" dirty="0">
                <a:latin typeface="+mj-lt"/>
              </a:rPr>
              <a:t>7-9</a:t>
            </a:r>
            <a:r>
              <a:rPr lang="ru-RU" sz="2400" dirty="0">
                <a:latin typeface="+mj-lt"/>
              </a:rPr>
              <a:t> лет, которое позволит:</a:t>
            </a:r>
          </a:p>
          <a:p>
            <a:pPr marL="1085850" lvl="1" indent="-342900">
              <a:lnSpc>
                <a:spcPct val="100000"/>
              </a:lnSpc>
              <a:spcBef>
                <a:spcPts val="1200"/>
              </a:spcBef>
            </a:pPr>
            <a:r>
              <a:rPr lang="ru-RU" sz="2400" dirty="0">
                <a:latin typeface="+mj-lt"/>
              </a:rPr>
              <a:t>Вызвать у ребенка интерес к решению заданий</a:t>
            </a:r>
          </a:p>
          <a:p>
            <a:pPr marL="1085850" lvl="1" indent="-34290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Сократить время качественного выполнения заданий</a:t>
            </a:r>
          </a:p>
          <a:p>
            <a:pPr indent="0">
              <a:lnSpc>
                <a:spcPct val="100000"/>
              </a:lnSpc>
              <a:buNone/>
            </a:pPr>
            <a:r>
              <a:rPr lang="ru-RU" sz="2400" b="1" dirty="0">
                <a:latin typeface="+mj-lt"/>
              </a:rPr>
              <a:t>Задачи</a:t>
            </a:r>
            <a:r>
              <a:rPr lang="ru-RU" sz="2400" dirty="0">
                <a:latin typeface="+mj-lt"/>
              </a:rPr>
              <a:t>:</a:t>
            </a: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Изучить классификацию ОВЗ</a:t>
            </a: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Изучить типы текстовых задач</a:t>
            </a:r>
            <a:r>
              <a:rPr lang="en-US" sz="2400" dirty="0">
                <a:latin typeface="+mj-lt"/>
              </a:rPr>
              <a:t> </a:t>
            </a:r>
            <a:r>
              <a:rPr lang="ru-RU" sz="2400" dirty="0">
                <a:latin typeface="+mj-lt"/>
              </a:rPr>
              <a:t>по математике для 1-2 класса</a:t>
            </a: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Изучить модули библиотек </a:t>
            </a:r>
            <a:r>
              <a:rPr lang="en-US" sz="2400" dirty="0">
                <a:latin typeface="+mj-lt"/>
              </a:rPr>
              <a:t>PyQt6, pygame</a:t>
            </a: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Изучить модули </a:t>
            </a:r>
            <a:r>
              <a:rPr lang="en-US" sz="2400" dirty="0">
                <a:latin typeface="+mj-lt"/>
              </a:rPr>
              <a:t>sys, sqlite3, pymorphy3, textwrap, enum</a:t>
            </a:r>
            <a:endParaRPr lang="ru-RU" sz="2400" dirty="0">
              <a:latin typeface="+mj-lt"/>
            </a:endParaRP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Написать код игры</a:t>
            </a:r>
          </a:p>
          <a:p>
            <a:pPr indent="285750">
              <a:lnSpc>
                <a:spcPct val="100000"/>
              </a:lnSpc>
              <a:spcBef>
                <a:spcPts val="300"/>
              </a:spcBef>
            </a:pPr>
            <a:r>
              <a:rPr lang="ru-RU" sz="2400" dirty="0">
                <a:latin typeface="+mj-lt"/>
              </a:rPr>
              <a:t>Провести тестирование</a:t>
            </a:r>
          </a:p>
          <a:p>
            <a:pPr marL="628650" indent="-342900">
              <a:lnSpc>
                <a:spcPct val="100000"/>
              </a:lnSpc>
            </a:pPr>
            <a:endParaRPr lang="ru-RU" sz="2400" b="1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B2FC82-ED98-33C2-0E8C-B372C308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4</a:t>
            </a:fld>
            <a:endParaRPr lang="ru-R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180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E650-DC5D-9BAC-3CC6-9F6ED1C8B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466F00A-C8DA-B3DB-4C03-ECED8996871A}"/>
              </a:ext>
            </a:extLst>
          </p:cNvPr>
          <p:cNvSpPr/>
          <p:nvPr/>
        </p:nvSpPr>
        <p:spPr>
          <a:xfrm>
            <a:off x="1295400" y="5206087"/>
            <a:ext cx="4921250" cy="26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68FA718-457C-C0A8-2B49-FB8EB869E9F1}"/>
              </a:ext>
            </a:extLst>
          </p:cNvPr>
          <p:cNvSpPr/>
          <p:nvPr/>
        </p:nvSpPr>
        <p:spPr>
          <a:xfrm>
            <a:off x="1295400" y="3534198"/>
            <a:ext cx="5156200" cy="26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A189410-B434-0F89-CF6C-CD52C57D4207}"/>
              </a:ext>
            </a:extLst>
          </p:cNvPr>
          <p:cNvSpPr/>
          <p:nvPr/>
        </p:nvSpPr>
        <p:spPr>
          <a:xfrm>
            <a:off x="1295400" y="3194050"/>
            <a:ext cx="4095750" cy="26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84B1F13-5080-657A-97A9-0020EB8A019B}"/>
              </a:ext>
            </a:extLst>
          </p:cNvPr>
          <p:cNvSpPr/>
          <p:nvPr/>
        </p:nvSpPr>
        <p:spPr>
          <a:xfrm>
            <a:off x="1295400" y="2870200"/>
            <a:ext cx="3314700" cy="26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ABF28-CAF7-8465-829D-E0261432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6" y="735451"/>
            <a:ext cx="6008915" cy="1155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Виды ОВЗ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222257-E2E5-3D8E-1BFC-47D37E12B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5</a:t>
            </a:fld>
            <a:endParaRPr lang="ru-RU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4A64A-E592-9CB0-D6F0-658E0685DBA4}"/>
              </a:ext>
            </a:extLst>
          </p:cNvPr>
          <p:cNvSpPr txBox="1"/>
          <p:nvPr/>
        </p:nvSpPr>
        <p:spPr>
          <a:xfrm>
            <a:off x="9213850" y="1251502"/>
            <a:ext cx="202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Трудности с удержанием внимания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E2CDC-F549-FCB5-D5BC-820D7CF4CF9F}"/>
              </a:ext>
            </a:extLst>
          </p:cNvPr>
          <p:cNvSpPr txBox="1"/>
          <p:nvPr/>
        </p:nvSpPr>
        <p:spPr>
          <a:xfrm>
            <a:off x="619863" y="1759334"/>
            <a:ext cx="610622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</a:rPr>
              <a:t>Категории детей с ОВЗ: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слуха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зрения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речи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интеллекта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задержкой психического развития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опорно-двигательного аппарата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нарушениями эмоционально- волевой сферы и поведения</a:t>
            </a:r>
          </a:p>
          <a:p>
            <a:pPr lvl="1">
              <a:buFont typeface="Arial" pitchFamily="34" charset="0"/>
              <a:buChar char="•"/>
            </a:pPr>
            <a:r>
              <a:rPr lang="ru-RU" sz="2200" dirty="0">
                <a:latin typeface="+mj-lt"/>
              </a:rPr>
              <a:t> Дети с множественными нарушениями</a:t>
            </a:r>
          </a:p>
        </p:txBody>
      </p:sp>
      <p:pic>
        <p:nvPicPr>
          <p:cNvPr id="15" name="Рисунок 14" descr="Изображение выглядит как графическая вставка, рисунок, эмотикон, мультфильм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6FE9263-C4AA-9EDD-5D31-0F0E6474F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050" y="1154250"/>
            <a:ext cx="1270000" cy="1282894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часы, символ, круг, графическая встав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C0A58B5-5A99-1175-6C92-5742A259B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63" y="2736837"/>
            <a:ext cx="1447973" cy="1432651"/>
          </a:xfrm>
          <a:prstGeom prst="rect">
            <a:avLst/>
          </a:prstGeom>
        </p:spPr>
      </p:pic>
      <p:pic>
        <p:nvPicPr>
          <p:cNvPr id="1026" name="Picture 2" descr="Копировать – Бесплатные иконки: знаки">
            <a:extLst>
              <a:ext uri="{FF2B5EF4-FFF2-40B4-BE49-F238E27FC236}">
                <a16:creationId xmlns:a16="http://schemas.microsoft.com/office/drawing/2014/main" id="{4F584760-02B7-B6A8-F554-FAB0E20D5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455" y="4469181"/>
            <a:ext cx="1181187" cy="11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05FEE9-138D-886C-9D76-E3421AEE263D}"/>
              </a:ext>
            </a:extLst>
          </p:cNvPr>
          <p:cNvSpPr txBox="1"/>
          <p:nvPr/>
        </p:nvSpPr>
        <p:spPr>
          <a:xfrm>
            <a:off x="9213850" y="2799030"/>
            <a:ext cx="2358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Больше времени на практику и отработку задач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649F9-7E2C-5761-22AB-6AB0B0D5D6B3}"/>
              </a:ext>
            </a:extLst>
          </p:cNvPr>
          <p:cNvSpPr txBox="1"/>
          <p:nvPr/>
        </p:nvSpPr>
        <p:spPr>
          <a:xfrm>
            <a:off x="9324279" y="4398054"/>
            <a:ext cx="2247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Постоянное повторение для закрепления материала</a:t>
            </a:r>
          </a:p>
        </p:txBody>
      </p:sp>
    </p:spTree>
    <p:extLst>
      <p:ext uri="{BB962C8B-B14F-4D97-AF65-F5344CB8AC3E}">
        <p14:creationId xmlns:p14="http://schemas.microsoft.com/office/powerpoint/2010/main" val="219603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52607-79F4-9A91-3A0B-429BDED9C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8349" y="1224098"/>
            <a:ext cx="7989365" cy="1046560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lnSpc>
                <a:spcPct val="100000"/>
              </a:lnSpc>
            </a:pPr>
            <a:r>
              <a:rPr lang="ru-RU" sz="4000" b="1" dirty="0">
                <a:latin typeface="+mj-lt"/>
              </a:rPr>
              <a:t>Типы текстовых задач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CAE2AC3F-3A0B-14BC-D93E-2AF099DC2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171" y="5017288"/>
            <a:ext cx="7271657" cy="65292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Совершенствование презентации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14B196-804B-C10C-9EB2-B38EFAD1F842}"/>
              </a:ext>
            </a:extLst>
          </p:cNvPr>
          <p:cNvSpPr/>
          <p:nvPr/>
        </p:nvSpPr>
        <p:spPr>
          <a:xfrm>
            <a:off x="2178604" y="4320387"/>
            <a:ext cx="7849111" cy="1626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83E1FB-ADE2-9543-EB7D-251EE3E7B200}"/>
              </a:ext>
            </a:extLst>
          </p:cNvPr>
          <p:cNvSpPr/>
          <p:nvPr/>
        </p:nvSpPr>
        <p:spPr>
          <a:xfrm>
            <a:off x="4912964" y="2259927"/>
            <a:ext cx="2380390" cy="822346"/>
          </a:xfrm>
          <a:prstGeom prst="round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330AE-F764-D10C-FA0B-E60CBBEAA980}"/>
              </a:ext>
            </a:extLst>
          </p:cNvPr>
          <p:cNvSpPr txBox="1"/>
          <p:nvPr/>
        </p:nvSpPr>
        <p:spPr>
          <a:xfrm>
            <a:off x="4389324" y="2293727"/>
            <a:ext cx="3413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+mj-lt"/>
              </a:rPr>
              <a:t>Задачи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3D6F26-6AFA-4EE7-21CA-20671FDDC8A3}"/>
              </a:ext>
            </a:extLst>
          </p:cNvPr>
          <p:cNvSpPr/>
          <p:nvPr/>
        </p:nvSpPr>
        <p:spPr>
          <a:xfrm>
            <a:off x="1865148" y="3557026"/>
            <a:ext cx="3835571" cy="2516255"/>
          </a:xfrm>
          <a:prstGeom prst="round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5FD930-B0AA-4887-78F9-31C66FAC8FA8}"/>
              </a:ext>
            </a:extLst>
          </p:cNvPr>
          <p:cNvSpPr/>
          <p:nvPr/>
        </p:nvSpPr>
        <p:spPr>
          <a:xfrm>
            <a:off x="6369384" y="3508209"/>
            <a:ext cx="3939898" cy="2573584"/>
          </a:xfrm>
          <a:prstGeom prst="roundRect">
            <a:avLst/>
          </a:prstGeom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11B159D-34DA-1218-26F1-7BD960C2AB6B}"/>
              </a:ext>
            </a:extLst>
          </p:cNvPr>
          <p:cNvSpPr/>
          <p:nvPr/>
        </p:nvSpPr>
        <p:spPr>
          <a:xfrm rot="19840537">
            <a:off x="4383886" y="3184090"/>
            <a:ext cx="487687" cy="2113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A021F22-0C9D-8555-AD39-50FA852FB137}"/>
              </a:ext>
            </a:extLst>
          </p:cNvPr>
          <p:cNvSpPr/>
          <p:nvPr/>
        </p:nvSpPr>
        <p:spPr>
          <a:xfrm rot="12531665">
            <a:off x="7334957" y="3126084"/>
            <a:ext cx="487687" cy="21133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5C18C3-32AE-F807-8B18-26E00598BB6B}"/>
              </a:ext>
            </a:extLst>
          </p:cNvPr>
          <p:cNvSpPr txBox="1"/>
          <p:nvPr/>
        </p:nvSpPr>
        <p:spPr>
          <a:xfrm>
            <a:off x="2143984" y="3589274"/>
            <a:ext cx="3277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+mj-lt"/>
              </a:rPr>
              <a:t>В одно действие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51446-D88A-E68F-AB6C-9DD2E671338C}"/>
              </a:ext>
            </a:extLst>
          </p:cNvPr>
          <p:cNvSpPr txBox="1"/>
          <p:nvPr/>
        </p:nvSpPr>
        <p:spPr>
          <a:xfrm>
            <a:off x="6571117" y="3582591"/>
            <a:ext cx="353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+mj-lt"/>
              </a:rPr>
              <a:t>В несколько действий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09530-926E-1CF4-D5E8-0D1FA699F516}"/>
              </a:ext>
            </a:extLst>
          </p:cNvPr>
          <p:cNvSpPr txBox="1"/>
          <p:nvPr/>
        </p:nvSpPr>
        <p:spPr>
          <a:xfrm>
            <a:off x="1979259" y="4062064"/>
            <a:ext cx="3594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1 класс: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+\- в пределах 20</a:t>
            </a:r>
          </a:p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2 класс: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+\- в пределах 100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умножение\деление</a:t>
            </a:r>
          </a:p>
          <a:p>
            <a:endParaRPr lang="ru-RU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0D5A1-DA54-8B27-5E17-4B4D63653478}"/>
              </a:ext>
            </a:extLst>
          </p:cNvPr>
          <p:cNvSpPr txBox="1"/>
          <p:nvPr/>
        </p:nvSpPr>
        <p:spPr>
          <a:xfrm>
            <a:off x="6548019" y="4047792"/>
            <a:ext cx="45572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1 класс: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+\- в пределах 20</a:t>
            </a:r>
          </a:p>
          <a:p>
            <a:r>
              <a:rPr lang="ru-RU" sz="2000" dirty="0">
                <a:solidFill>
                  <a:schemeClr val="bg1"/>
                </a:solidFill>
                <a:latin typeface="+mj-lt"/>
              </a:rPr>
              <a:t>2 класс: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+\- в пределах 100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Задачи на умножение\деление</a:t>
            </a:r>
          </a:p>
          <a:p>
            <a:pPr>
              <a:buFont typeface="Arial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+mj-lt"/>
              </a:rPr>
              <a:t> Комбинированные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4292537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347692"/>
            <a:ext cx="10907016" cy="116288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Концепция игры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97D6401E-046F-EB85-D245-DD9FD5667280}"/>
              </a:ext>
            </a:extLst>
          </p:cNvPr>
          <p:cNvSpPr/>
          <p:nvPr/>
        </p:nvSpPr>
        <p:spPr>
          <a:xfrm>
            <a:off x="4516843" y="4196560"/>
            <a:ext cx="6985716" cy="132032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>
              <a:lnSpc>
                <a:spcPct val="100000"/>
              </a:lnSpc>
              <a:buNone/>
            </a:pPr>
            <a:r>
              <a:rPr lang="ru-RU" dirty="0"/>
              <a:t>Игровой подход будет стимулировать ребёнка к решению все большего и большего количества задач, что поможет ему с формированием базовых знаний и усвоением школьной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8159" y="1673860"/>
            <a:ext cx="7430165" cy="2400300"/>
          </a:xfrm>
        </p:spPr>
        <p:txBody>
          <a:bodyPr vert="horz" lIns="91440" tIns="45720" rIns="91440" bIns="45720" rtlCol="0" anchor="t">
            <a:noAutofit/>
          </a:bodyPr>
          <a:lstStyle>
            <a:defPPr>
              <a:defRPr lang="ru-RU"/>
            </a:defPPr>
          </a:lstStyle>
          <a:p>
            <a:pPr indent="0">
              <a:lnSpc>
                <a:spcPct val="100000"/>
              </a:lnSpc>
              <a:buNone/>
            </a:pPr>
            <a:r>
              <a:rPr lang="ru-RU" sz="2000" dirty="0">
                <a:latin typeface="+mj-lt"/>
              </a:rPr>
              <a:t>Генератор однотипных текстовых задач по математике для возможности отработать изучаемые арифметические операции</a:t>
            </a:r>
          </a:p>
          <a:p>
            <a:pPr indent="0">
              <a:lnSpc>
                <a:spcPct val="100000"/>
              </a:lnSpc>
              <a:buNone/>
            </a:pPr>
            <a:r>
              <a:rPr lang="ru-RU" sz="2000" dirty="0">
                <a:latin typeface="+mj-lt"/>
              </a:rPr>
              <a:t>В игре присутствует:</a:t>
            </a:r>
          </a:p>
          <a:p>
            <a:pPr indent="285750">
              <a:lnSpc>
                <a:spcPct val="100000"/>
              </a:lnSpc>
            </a:pPr>
            <a:r>
              <a:rPr lang="ru-RU" sz="2000" dirty="0">
                <a:latin typeface="+mj-lt"/>
              </a:rPr>
              <a:t>упрощенная система аккаунтов</a:t>
            </a:r>
          </a:p>
          <a:p>
            <a:pPr indent="285750">
              <a:lnSpc>
                <a:spcPct val="100000"/>
              </a:lnSpc>
            </a:pPr>
            <a:r>
              <a:rPr lang="ru-RU" sz="2000" dirty="0">
                <a:latin typeface="+mj-lt"/>
              </a:rPr>
              <a:t>разделение на уровни сложности</a:t>
            </a:r>
          </a:p>
          <a:p>
            <a:pPr indent="285750">
              <a:lnSpc>
                <a:spcPct val="100000"/>
              </a:lnSpc>
            </a:pPr>
            <a:r>
              <a:rPr lang="ru-RU" sz="2000" dirty="0">
                <a:latin typeface="+mj-lt"/>
              </a:rPr>
              <a:t>система вознаграждений: игровая валюта и магазин </a:t>
            </a:r>
          </a:p>
          <a:p>
            <a:pPr indent="0">
              <a:lnSpc>
                <a:spcPct val="100000"/>
              </a:lnSpc>
              <a:buNone/>
            </a:pPr>
            <a:endParaRPr lang="ru-RU" sz="2000" dirty="0">
              <a:latin typeface="+mj-lt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7</a:t>
            </a:fld>
            <a:endParaRPr lang="ru-RU" b="1" dirty="0">
              <a:latin typeface="+mj-lt"/>
            </a:endParaRPr>
          </a:p>
        </p:txBody>
      </p:sp>
      <p:pic>
        <p:nvPicPr>
          <p:cNvPr id="6" name="Picture 13" descr="A white cloud with blue text&#10;&#10;AI-generated content may be incorrect.">
            <a:extLst>
              <a:ext uri="{FF2B5EF4-FFF2-40B4-BE49-F238E27FC236}">
                <a16:creationId xmlns:a16="http://schemas.microsoft.com/office/drawing/2014/main" id="{00B61D22-1CD8-EAB4-CAF3-4F4F70D9C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79" y="1816100"/>
            <a:ext cx="2377341" cy="2380460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2925E-306D-982C-EEE7-9203844D230B}"/>
              </a:ext>
            </a:extLst>
          </p:cNvPr>
          <p:cNvSpPr txBox="1"/>
          <p:nvPr/>
        </p:nvSpPr>
        <p:spPr>
          <a:xfrm>
            <a:off x="1387660" y="4196560"/>
            <a:ext cx="19999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Разработанное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1350" y="435322"/>
            <a:ext cx="10907016" cy="1162882"/>
          </a:xfrm>
        </p:spPr>
        <p:txBody>
          <a:bodyPr/>
          <a:lstStyle/>
          <a:p>
            <a:r>
              <a:rPr lang="ru-RU" dirty="0"/>
              <a:t>Инструменты разработки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641350" y="1714500"/>
            <a:ext cx="6146800" cy="33400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2400" dirty="0">
                <a:latin typeface="+mj-lt"/>
              </a:rPr>
              <a:t>Код игры написан на языке программирования «</a:t>
            </a:r>
            <a:r>
              <a:rPr lang="en-US" sz="2400" dirty="0">
                <a:latin typeface="+mj-lt"/>
              </a:rPr>
              <a:t>Python</a:t>
            </a:r>
            <a:r>
              <a:rPr lang="ru-RU" sz="2400" dirty="0">
                <a:latin typeface="+mj-lt"/>
              </a:rPr>
              <a:t>» в основном с помощью библиотеки </a:t>
            </a:r>
            <a:r>
              <a:rPr lang="en-US" sz="2400" dirty="0">
                <a:latin typeface="+mj-lt"/>
              </a:rPr>
              <a:t>PyQt6.</a:t>
            </a:r>
            <a:endParaRPr lang="ru-RU" sz="2400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ru-RU" sz="2400" dirty="0">
                <a:latin typeface="+mj-lt"/>
              </a:rPr>
              <a:t>Большая часть интерфейса реализована с помощью </a:t>
            </a:r>
            <a:r>
              <a:rPr lang="en-US" sz="2400" dirty="0">
                <a:latin typeface="+mj-lt"/>
              </a:rPr>
              <a:t>QtDesigner</a:t>
            </a:r>
            <a:r>
              <a:rPr lang="ru-RU" sz="2400" dirty="0">
                <a:latin typeface="+mj-lt"/>
              </a:rPr>
              <a:t>, так как в нём наглядно изображены все элементы интерфейса и удобно прописывать свойства</a:t>
            </a:r>
          </a:p>
          <a:p>
            <a:pPr>
              <a:lnSpc>
                <a:spcPct val="100000"/>
              </a:lnSpc>
            </a:pPr>
            <a:r>
              <a:rPr lang="ru-RU" sz="2400" dirty="0">
                <a:latin typeface="+mj-lt"/>
              </a:rPr>
              <a:t>Информация о пользователях хранится в </a:t>
            </a:r>
            <a:r>
              <a:rPr lang="en-US" sz="2400" dirty="0">
                <a:latin typeface="+mj-lt"/>
              </a:rPr>
              <a:t>SQLite </a:t>
            </a:r>
            <a:r>
              <a:rPr lang="ru-RU" sz="2400" dirty="0">
                <a:latin typeface="+mj-lt"/>
              </a:rPr>
              <a:t>БД, созданной в </a:t>
            </a:r>
            <a:r>
              <a:rPr lang="en-US" sz="2400" dirty="0">
                <a:latin typeface="+mj-lt"/>
              </a:rPr>
              <a:t>SQLiteStudio.</a:t>
            </a:r>
            <a:endParaRPr lang="ru-RU" sz="2400" dirty="0">
              <a:latin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ru-RU" smtClean="0"/>
              <a:pPr/>
              <a:t>8</a:t>
            </a:fld>
            <a:endParaRPr lang="ru-RU" dirty="0">
              <a:latin typeface="+mj-lt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0AAE72E-CD1D-8323-7E49-53D7A9FA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3666" y="3483431"/>
            <a:ext cx="3314700" cy="157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Qtdesigner значок">
            <a:extLst>
              <a:ext uri="{FF2B5EF4-FFF2-40B4-BE49-F238E27FC236}">
                <a16:creationId xmlns:a16="http://schemas.microsoft.com/office/drawing/2014/main" id="{43DEADEC-1AD2-120D-FEA0-D525C5A3A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1" y="608013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F8A00-3D0D-ABA8-5CA9-C8478F9E896F}"/>
              </a:ext>
            </a:extLst>
          </p:cNvPr>
          <p:cNvSpPr txBox="1"/>
          <p:nvPr/>
        </p:nvSpPr>
        <p:spPr>
          <a:xfrm>
            <a:off x="7756526" y="2663826"/>
            <a:ext cx="202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Иконка </a:t>
            </a:r>
            <a:r>
              <a:rPr lang="en-US" dirty="0">
                <a:latin typeface="+mj-lt"/>
              </a:rPr>
              <a:t>QtDesigner</a:t>
            </a:r>
            <a:endParaRPr lang="ru-RU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DCCC6-6602-55B2-EEBA-78AD56C64F90}"/>
              </a:ext>
            </a:extLst>
          </p:cNvPr>
          <p:cNvSpPr txBox="1"/>
          <p:nvPr/>
        </p:nvSpPr>
        <p:spPr>
          <a:xfrm>
            <a:off x="8443216" y="505459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+mj-lt"/>
              </a:rPr>
              <a:t>Иконка </a:t>
            </a:r>
            <a:r>
              <a:rPr lang="en-US" dirty="0">
                <a:latin typeface="+mj-lt"/>
              </a:rPr>
              <a:t>SQLite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562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BB9EEEB-17BB-C5D5-CDC9-3494B4729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572078"/>
            <a:ext cx="10907016" cy="92251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4000" b="1" dirty="0">
                <a:latin typeface="+mj-lt"/>
              </a:rPr>
              <a:t>Система аккаунтов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94D6DA3F-EA1B-C232-77E4-39A411FFB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41639" y="2703518"/>
            <a:ext cx="3398521" cy="2994868"/>
          </a:xfrm>
        </p:spPr>
        <p:txBody>
          <a:bodyPr rtlCol="0"/>
          <a:lstStyle>
            <a:defPPr>
              <a:defRPr lang="ru-RU"/>
            </a:defPPr>
          </a:lstStyle>
          <a:p>
            <a:pPr marL="342900" rtl="0">
              <a:lnSpc>
                <a:spcPct val="100000"/>
              </a:lnSpc>
            </a:pPr>
            <a:r>
              <a:rPr lang="ru-RU" sz="2000" dirty="0">
                <a:latin typeface="+mj-lt"/>
              </a:rPr>
              <a:t>Регистрация пользователя упрощена: вместо сложных логинов и паролей требуется только имя ребенка и его класс обучения.</a:t>
            </a:r>
          </a:p>
          <a:p>
            <a:pPr marL="342900" indent="342900" algn="just" rtl="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ru-RU" sz="2400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1666D3-AEBC-3481-2B8F-AB51BE393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294A09A9-5501-47C1-A89A-A340965A2BE2}" type="slidenum">
              <a:rPr lang="ru-RU" b="1" smtClean="0">
                <a:latin typeface="+mj-lt"/>
              </a:rPr>
              <a:pPr rtl="0"/>
              <a:t>9</a:t>
            </a:fld>
            <a:endParaRPr lang="ru-RU" b="1" dirty="0">
              <a:latin typeface="+mj-lt"/>
            </a:endParaRPr>
          </a:p>
        </p:txBody>
      </p:sp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0082279A-FB0A-DE83-D903-AB7EE6B2A242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2347" y="2093918"/>
            <a:ext cx="3051013" cy="1768480"/>
          </a:xfrm>
          <a:prstGeom prst="roundRect">
            <a:avLst/>
          </a:prstGeom>
          <a:noFill/>
        </p:spPr>
      </p:pic>
      <p:pic>
        <p:nvPicPr>
          <p:cNvPr id="9" name="Рисунок 11">
            <a:extLst>
              <a:ext uri="{FF2B5EF4-FFF2-40B4-BE49-F238E27FC236}">
                <a16:creationId xmlns:a16="http://schemas.microsoft.com/office/drawing/2014/main" id="{4C12403D-D6F3-8182-85DD-1F65101FB599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6993" y="3316712"/>
            <a:ext cx="3051013" cy="1768480"/>
          </a:xfrm>
          <a:prstGeom prst="round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B3702-33DF-5605-61D8-5730B769A1E2}"/>
              </a:ext>
            </a:extLst>
          </p:cNvPr>
          <p:cNvSpPr txBox="1"/>
          <p:nvPr/>
        </p:nvSpPr>
        <p:spPr>
          <a:xfrm>
            <a:off x="1583454" y="386239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Ввод имени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A9F59-1BE2-E56C-702D-58008D23FA5D}"/>
              </a:ext>
            </a:extLst>
          </p:cNvPr>
          <p:cNvSpPr txBox="1"/>
          <p:nvPr/>
        </p:nvSpPr>
        <p:spPr>
          <a:xfrm>
            <a:off x="5031014" y="5085192"/>
            <a:ext cx="200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+mj-lt"/>
              </a:rPr>
              <a:t>Выбор класса</a:t>
            </a:r>
          </a:p>
        </p:txBody>
      </p:sp>
    </p:spTree>
    <p:extLst>
      <p:ext uri="{BB962C8B-B14F-4D97-AF65-F5344CB8AC3E}">
        <p14:creationId xmlns:p14="http://schemas.microsoft.com/office/powerpoint/2010/main" val="1098851413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Calibri"/>
        <a:ea typeface=""/>
        <a:cs typeface="Calibri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SL_V6" id="{D9DA734B-CC3F-4DBB-B6FE-0BB140309365}" vid="{69AD8D68-423B-4DFD-8A07-EF38EEF8EBC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D1CFE71-3FEB-410F-B4FF-3D986B4B64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239674-1887-41DB-914A-BD2B863063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81AD4F-527A-4A88-9D9F-EFDB01771BD4}">
  <ds:schemaRefs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820</Words>
  <Application>Microsoft Office PowerPoint</Application>
  <PresentationFormat>Широкоэкранный</PresentationFormat>
  <Paragraphs>135</Paragraphs>
  <Slides>16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Пользовательская</vt:lpstr>
      <vt:lpstr>Учеба с «KidTelligence»</vt:lpstr>
      <vt:lpstr>Введение</vt:lpstr>
      <vt:lpstr>Решение проблемы</vt:lpstr>
      <vt:lpstr>Цель и задачи</vt:lpstr>
      <vt:lpstr>Виды ОВЗ</vt:lpstr>
      <vt:lpstr>Типы текстовых задач</vt:lpstr>
      <vt:lpstr>Концепция игры</vt:lpstr>
      <vt:lpstr>Инструменты разработки</vt:lpstr>
      <vt:lpstr>Система аккаунтов</vt:lpstr>
      <vt:lpstr>Особенности интерфейса</vt:lpstr>
      <vt:lpstr>Презентация PowerPoint</vt:lpstr>
      <vt:lpstr>Презентация PowerPoint</vt:lpstr>
      <vt:lpstr>Тестирование</vt:lpstr>
      <vt:lpstr>Заключение</vt:lpstr>
      <vt:lpstr>Используемая литература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Учеба с «KidTelligence»</dc:title>
  <dc:creator>Екатерина</dc:creator>
  <cp:lastModifiedBy>Платон Ковердяев Платон Ковердяев</cp:lastModifiedBy>
  <cp:revision>28</cp:revision>
  <dcterms:created xsi:type="dcterms:W3CDTF">2024-01-28T15:41:30Z</dcterms:created>
  <dcterms:modified xsi:type="dcterms:W3CDTF">2026-01-19T16:36:57Z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